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702" r:id="rId2"/>
    <p:sldMasterId id="2147483686" r:id="rId3"/>
  </p:sldMasterIdLst>
  <p:notesMasterIdLst>
    <p:notesMasterId r:id="rId24"/>
  </p:notesMasterIdLst>
  <p:handoutMasterIdLst>
    <p:handoutMasterId r:id="rId25"/>
  </p:handoutMasterIdLst>
  <p:sldIdLst>
    <p:sldId id="277" r:id="rId4"/>
    <p:sldId id="400" r:id="rId5"/>
    <p:sldId id="399" r:id="rId6"/>
    <p:sldId id="415" r:id="rId7"/>
    <p:sldId id="409" r:id="rId8"/>
    <p:sldId id="416" r:id="rId9"/>
    <p:sldId id="401" r:id="rId10"/>
    <p:sldId id="414" r:id="rId11"/>
    <p:sldId id="402" r:id="rId12"/>
    <p:sldId id="417" r:id="rId13"/>
    <p:sldId id="403" r:id="rId14"/>
    <p:sldId id="410" r:id="rId15"/>
    <p:sldId id="412" r:id="rId16"/>
    <p:sldId id="411" r:id="rId17"/>
    <p:sldId id="418" r:id="rId18"/>
    <p:sldId id="420" r:id="rId19"/>
    <p:sldId id="421" r:id="rId20"/>
    <p:sldId id="419" r:id="rId21"/>
    <p:sldId id="407" r:id="rId22"/>
    <p:sldId id="41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137"/>
    <a:srgbClr val="BC8F00"/>
    <a:srgbClr val="860000"/>
    <a:srgbClr val="00B0F0"/>
    <a:srgbClr val="1B3F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74" autoAdjust="0"/>
    <p:restoredTop sz="94660" autoAdjust="0"/>
  </p:normalViewPr>
  <p:slideViewPr>
    <p:cSldViewPr snapToGrid="0">
      <p:cViewPr varScale="1">
        <p:scale>
          <a:sx n="58" d="100"/>
          <a:sy n="58" d="100"/>
        </p:scale>
        <p:origin x="1176" y="5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7" d="100"/>
          <a:sy n="67" d="100"/>
        </p:scale>
        <p:origin x="-3168" y="-7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hyperlink" Target="https://www.mdpi.com/2079-9292/11/15/2402" TargetMode="Externa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diagrams/_rels/data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5.png"/><Relationship Id="rId7" Type="http://schemas.openxmlformats.org/officeDocument/2006/relationships/image" Target="../media/image13.png"/><Relationship Id="rId12" Type="http://schemas.openxmlformats.org/officeDocument/2006/relationships/image" Target="../media/image26.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22.svg"/><Relationship Id="rId11" Type="http://schemas.openxmlformats.org/officeDocument/2006/relationships/image" Target="../media/image25.png"/><Relationship Id="rId5" Type="http://schemas.openxmlformats.org/officeDocument/2006/relationships/image" Target="../media/image21.png"/><Relationship Id="rId10" Type="http://schemas.openxmlformats.org/officeDocument/2006/relationships/image" Target="../media/image24.svg"/><Relationship Id="rId4" Type="http://schemas.openxmlformats.org/officeDocument/2006/relationships/image" Target="../media/image16.svg"/><Relationship Id="rId9" Type="http://schemas.openxmlformats.org/officeDocument/2006/relationships/image" Target="../media/image23.png"/></Relationships>
</file>

<file path=ppt/diagrams/_rels/data4.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9.png"/><Relationship Id="rId7" Type="http://schemas.openxmlformats.org/officeDocument/2006/relationships/image" Target="../media/image35.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10.svg"/><Relationship Id="rId9" Type="http://schemas.openxmlformats.org/officeDocument/2006/relationships/image" Target="../media/image3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 Id="rId9" Type="http://schemas.openxmlformats.org/officeDocument/2006/relationships/hyperlink" Target="https://www.mdpi.com/2079-9292/11/15/2402" TargetMode="External"/></Relationships>
</file>

<file path=ppt/diagrams/_rels/drawing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5.png"/><Relationship Id="rId7" Type="http://schemas.openxmlformats.org/officeDocument/2006/relationships/image" Target="../media/image13.png"/><Relationship Id="rId12" Type="http://schemas.openxmlformats.org/officeDocument/2006/relationships/image" Target="../media/image26.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22.svg"/><Relationship Id="rId11" Type="http://schemas.openxmlformats.org/officeDocument/2006/relationships/image" Target="../media/image25.png"/><Relationship Id="rId5" Type="http://schemas.openxmlformats.org/officeDocument/2006/relationships/image" Target="../media/image21.png"/><Relationship Id="rId10" Type="http://schemas.openxmlformats.org/officeDocument/2006/relationships/image" Target="../media/image24.svg"/><Relationship Id="rId4" Type="http://schemas.openxmlformats.org/officeDocument/2006/relationships/image" Target="../media/image16.svg"/><Relationship Id="rId9" Type="http://schemas.openxmlformats.org/officeDocument/2006/relationships/image" Target="../media/image23.png"/></Relationships>
</file>

<file path=ppt/diagrams/_rels/drawing4.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9.png"/><Relationship Id="rId7" Type="http://schemas.openxmlformats.org/officeDocument/2006/relationships/image" Target="../media/image35.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10.svg"/><Relationship Id="rId9" Type="http://schemas.openxmlformats.org/officeDocument/2006/relationships/image" Target="../media/image3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7A4B0F-52AC-4067-B83E-C3A7912C06D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B0BB36F-68A5-44E0-B881-30C0443B42CD}">
      <dgm:prSet/>
      <dgm:spPr/>
      <dgm:t>
        <a:bodyPr/>
        <a:lstStyle/>
        <a:p>
          <a:pPr>
            <a:lnSpc>
              <a:spcPct val="100000"/>
            </a:lnSpc>
          </a:pPr>
          <a:r>
            <a:rPr lang="en-US" b="0" i="0"/>
            <a:t>Electrocardiography (ECG) is vital for monitoring cardiac health and provides insights into the heart's electrical activity.</a:t>
          </a:r>
          <a:endParaRPr lang="en-US"/>
        </a:p>
      </dgm:t>
    </dgm:pt>
    <dgm:pt modelId="{D098A9B8-2A3C-4A24-873E-1E3A7D403663}" type="parTrans" cxnId="{007EC168-2EB0-4A83-B550-CD3E68DB1FED}">
      <dgm:prSet/>
      <dgm:spPr/>
      <dgm:t>
        <a:bodyPr/>
        <a:lstStyle/>
        <a:p>
          <a:endParaRPr lang="en-US"/>
        </a:p>
      </dgm:t>
    </dgm:pt>
    <dgm:pt modelId="{2823B134-8335-4FB2-A77A-519EDC0F6556}" type="sibTrans" cxnId="{007EC168-2EB0-4A83-B550-CD3E68DB1FED}">
      <dgm:prSet/>
      <dgm:spPr/>
      <dgm:t>
        <a:bodyPr/>
        <a:lstStyle/>
        <a:p>
          <a:pPr>
            <a:lnSpc>
              <a:spcPct val="100000"/>
            </a:lnSpc>
          </a:pPr>
          <a:endParaRPr lang="en-US"/>
        </a:p>
      </dgm:t>
    </dgm:pt>
    <dgm:pt modelId="{63C4738D-3148-44E3-BB3A-47407BEAC9D4}">
      <dgm:prSet/>
      <dgm:spPr/>
      <dgm:t>
        <a:bodyPr/>
        <a:lstStyle/>
        <a:p>
          <a:pPr>
            <a:lnSpc>
              <a:spcPct val="100000"/>
            </a:lnSpc>
          </a:pPr>
          <a:r>
            <a:rPr lang="en-US" b="0" i="0"/>
            <a:t>Conventional ECG machines can be expensive and not readily accessible to everyone, creating a need for a cost-effective solution</a:t>
          </a:r>
          <a:r>
            <a:rPr lang="en-US"/>
            <a:t>.</a:t>
          </a:r>
        </a:p>
      </dgm:t>
    </dgm:pt>
    <dgm:pt modelId="{90E87A2D-4E3F-4AF3-8260-75C37B294A30}" type="parTrans" cxnId="{54765C35-3946-475C-8656-B77656FE7B6B}">
      <dgm:prSet/>
      <dgm:spPr/>
      <dgm:t>
        <a:bodyPr/>
        <a:lstStyle/>
        <a:p>
          <a:endParaRPr lang="en-US"/>
        </a:p>
      </dgm:t>
    </dgm:pt>
    <dgm:pt modelId="{1B31894D-00B8-49A9-962F-52794020BD58}" type="sibTrans" cxnId="{54765C35-3946-475C-8656-B77656FE7B6B}">
      <dgm:prSet/>
      <dgm:spPr/>
      <dgm:t>
        <a:bodyPr/>
        <a:lstStyle/>
        <a:p>
          <a:pPr>
            <a:lnSpc>
              <a:spcPct val="100000"/>
            </a:lnSpc>
          </a:pPr>
          <a:endParaRPr lang="en-US"/>
        </a:p>
      </dgm:t>
    </dgm:pt>
    <dgm:pt modelId="{82BF83CC-AD76-4185-9765-C41DB2FEB714}">
      <dgm:prSet/>
      <dgm:spPr/>
      <dgm:t>
        <a:bodyPr/>
        <a:lstStyle/>
        <a:p>
          <a:pPr>
            <a:lnSpc>
              <a:spcPct val="100000"/>
            </a:lnSpc>
          </a:pPr>
          <a:r>
            <a:rPr lang="en-US" b="0" i="0"/>
            <a:t>The DIY ECG project's goal is to amplify, measure, and record the heart's natural electrical potential, which can provide valuable information about cardiac regulation and pathological conditions.</a:t>
          </a:r>
          <a:endParaRPr lang="en-US"/>
        </a:p>
      </dgm:t>
    </dgm:pt>
    <dgm:pt modelId="{28EB6800-6B11-480A-A0E4-49521BC7FF17}" type="parTrans" cxnId="{BDCD5AE9-A189-42F3-9A8F-080F015FA2C8}">
      <dgm:prSet/>
      <dgm:spPr/>
      <dgm:t>
        <a:bodyPr/>
        <a:lstStyle/>
        <a:p>
          <a:endParaRPr lang="en-US"/>
        </a:p>
      </dgm:t>
    </dgm:pt>
    <dgm:pt modelId="{5BE3E829-E633-487B-992B-F2B2A520FD73}" type="sibTrans" cxnId="{BDCD5AE9-A189-42F3-9A8F-080F015FA2C8}">
      <dgm:prSet/>
      <dgm:spPr/>
      <dgm:t>
        <a:bodyPr/>
        <a:lstStyle/>
        <a:p>
          <a:pPr>
            <a:lnSpc>
              <a:spcPct val="100000"/>
            </a:lnSpc>
          </a:pPr>
          <a:endParaRPr lang="en-US"/>
        </a:p>
      </dgm:t>
    </dgm:pt>
    <dgm:pt modelId="{1E6C4833-E2A3-42D7-A97D-91B71800326D}">
      <dgm:prSet/>
      <dgm:spPr/>
      <dgm:t>
        <a:bodyPr/>
        <a:lstStyle/>
        <a:p>
          <a:pPr>
            <a:lnSpc>
              <a:spcPct val="100000"/>
            </a:lnSpc>
          </a:pPr>
          <a:r>
            <a:rPr lang="en-US" b="0" i="0"/>
            <a:t>The circuitry is simplified by eliminating noise reduction components and achieving noise reduction through post-processing the data with LabVIEW</a:t>
          </a:r>
          <a:br>
            <a:rPr lang="en-US" b="0" i="0">
              <a:hlinkClick xmlns:r="http://schemas.openxmlformats.org/officeDocument/2006/relationships" r:id="rId1"/>
            </a:rPr>
          </a:br>
          <a:endParaRPr lang="en-US"/>
        </a:p>
      </dgm:t>
    </dgm:pt>
    <dgm:pt modelId="{2BCB9F24-2AD2-4351-90DB-756EF8ABAC21}" type="parTrans" cxnId="{2B2ED9FE-0C03-4AC7-9C6A-5275EDE485F8}">
      <dgm:prSet/>
      <dgm:spPr/>
      <dgm:t>
        <a:bodyPr/>
        <a:lstStyle/>
        <a:p>
          <a:endParaRPr lang="en-US"/>
        </a:p>
      </dgm:t>
    </dgm:pt>
    <dgm:pt modelId="{C0DBD3B7-3036-42FA-BA99-4E340BEB3D5B}" type="sibTrans" cxnId="{2B2ED9FE-0C03-4AC7-9C6A-5275EDE485F8}">
      <dgm:prSet/>
      <dgm:spPr/>
      <dgm:t>
        <a:bodyPr/>
        <a:lstStyle/>
        <a:p>
          <a:endParaRPr lang="en-US"/>
        </a:p>
      </dgm:t>
    </dgm:pt>
    <dgm:pt modelId="{8D8B7F79-C0A4-4623-8C22-AB28617BBE8A}" type="pres">
      <dgm:prSet presAssocID="{2C7A4B0F-52AC-4067-B83E-C3A7912C06DA}" presName="root" presStyleCnt="0">
        <dgm:presLayoutVars>
          <dgm:dir/>
          <dgm:resizeHandles val="exact"/>
        </dgm:presLayoutVars>
      </dgm:prSet>
      <dgm:spPr/>
    </dgm:pt>
    <dgm:pt modelId="{352152B0-A7CB-40BE-8D58-4753464CBB18}" type="pres">
      <dgm:prSet presAssocID="{4B0BB36F-68A5-44E0-B881-30C0443B42CD}" presName="compNode" presStyleCnt="0"/>
      <dgm:spPr/>
    </dgm:pt>
    <dgm:pt modelId="{40CD05C4-5F06-4283-A2BD-13BC064ABEFF}" type="pres">
      <dgm:prSet presAssocID="{4B0BB36F-68A5-44E0-B881-30C0443B42CD}" presName="bgRect" presStyleLbl="bgShp" presStyleIdx="0" presStyleCnt="4"/>
      <dgm:spPr/>
    </dgm:pt>
    <dgm:pt modelId="{78183F16-C7B9-4DA5-B234-4BFA120CDEC8}" type="pres">
      <dgm:prSet presAssocID="{4B0BB36F-68A5-44E0-B881-30C0443B42CD}" presName="iconRect" presStyleLbl="node1" presStyleIdx="0"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Heart with Pulse"/>
        </a:ext>
      </dgm:extLst>
    </dgm:pt>
    <dgm:pt modelId="{BB3097E4-8FFF-4E0F-8C81-48E099AE54EE}" type="pres">
      <dgm:prSet presAssocID="{4B0BB36F-68A5-44E0-B881-30C0443B42CD}" presName="spaceRect" presStyleCnt="0"/>
      <dgm:spPr/>
    </dgm:pt>
    <dgm:pt modelId="{9EBA2ABF-FB06-4B52-8D4A-860AD7087E61}" type="pres">
      <dgm:prSet presAssocID="{4B0BB36F-68A5-44E0-B881-30C0443B42CD}" presName="parTx" presStyleLbl="revTx" presStyleIdx="0" presStyleCnt="4">
        <dgm:presLayoutVars>
          <dgm:chMax val="0"/>
          <dgm:chPref val="0"/>
        </dgm:presLayoutVars>
      </dgm:prSet>
      <dgm:spPr/>
    </dgm:pt>
    <dgm:pt modelId="{5454EFA3-12D8-4C66-8D45-72A47AF8CC13}" type="pres">
      <dgm:prSet presAssocID="{2823B134-8335-4FB2-A77A-519EDC0F6556}" presName="sibTrans" presStyleCnt="0"/>
      <dgm:spPr/>
    </dgm:pt>
    <dgm:pt modelId="{ED0C1568-5532-48A6-8055-75E1646024EF}" type="pres">
      <dgm:prSet presAssocID="{63C4738D-3148-44E3-BB3A-47407BEAC9D4}" presName="compNode" presStyleCnt="0"/>
      <dgm:spPr/>
    </dgm:pt>
    <dgm:pt modelId="{A79FE7C8-8EF4-48B6-BA2E-A6F14E1CA212}" type="pres">
      <dgm:prSet presAssocID="{63C4738D-3148-44E3-BB3A-47407BEAC9D4}" presName="bgRect" presStyleLbl="bgShp" presStyleIdx="1" presStyleCnt="4"/>
      <dgm:spPr/>
    </dgm:pt>
    <dgm:pt modelId="{A7A966A1-86FB-4FBC-BB13-E2FC77C2CC0E}" type="pres">
      <dgm:prSet presAssocID="{63C4738D-3148-44E3-BB3A-47407BEAC9D4}"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Heart Organ"/>
        </a:ext>
      </dgm:extLst>
    </dgm:pt>
    <dgm:pt modelId="{AC84F798-4050-4A7E-9B8A-90603B6494A8}" type="pres">
      <dgm:prSet presAssocID="{63C4738D-3148-44E3-BB3A-47407BEAC9D4}" presName="spaceRect" presStyleCnt="0"/>
      <dgm:spPr/>
    </dgm:pt>
    <dgm:pt modelId="{E6BF9DA5-D8C8-4E3D-BA36-097528F73772}" type="pres">
      <dgm:prSet presAssocID="{63C4738D-3148-44E3-BB3A-47407BEAC9D4}" presName="parTx" presStyleLbl="revTx" presStyleIdx="1" presStyleCnt="4">
        <dgm:presLayoutVars>
          <dgm:chMax val="0"/>
          <dgm:chPref val="0"/>
        </dgm:presLayoutVars>
      </dgm:prSet>
      <dgm:spPr/>
    </dgm:pt>
    <dgm:pt modelId="{54DB422B-87D2-4186-A05D-A63D17D19EBF}" type="pres">
      <dgm:prSet presAssocID="{1B31894D-00B8-49A9-962F-52794020BD58}" presName="sibTrans" presStyleCnt="0"/>
      <dgm:spPr/>
    </dgm:pt>
    <dgm:pt modelId="{8A978564-CD5D-475B-B68E-3C67B34F8212}" type="pres">
      <dgm:prSet presAssocID="{82BF83CC-AD76-4185-9765-C41DB2FEB714}" presName="compNode" presStyleCnt="0"/>
      <dgm:spPr/>
    </dgm:pt>
    <dgm:pt modelId="{C4E4C181-8359-4447-A7C8-2028AD18A5FD}" type="pres">
      <dgm:prSet presAssocID="{82BF83CC-AD76-4185-9765-C41DB2FEB714}" presName="bgRect" presStyleLbl="bgShp" presStyleIdx="2" presStyleCnt="4"/>
      <dgm:spPr/>
    </dgm:pt>
    <dgm:pt modelId="{72684676-0033-4F97-89F8-9BF38557675F}" type="pres">
      <dgm:prSet presAssocID="{82BF83CC-AD76-4185-9765-C41DB2FEB714}"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extLst>
        <a:ext uri="{E40237B7-FDA0-4F09-8148-C483321AD2D9}">
          <dgm14:cNvPr xmlns:dgm14="http://schemas.microsoft.com/office/drawing/2010/diagram" id="0" name="" descr="Heartbeat"/>
        </a:ext>
      </dgm:extLst>
    </dgm:pt>
    <dgm:pt modelId="{41E15850-FC38-4A32-89EF-CA7A8E7F3CAC}" type="pres">
      <dgm:prSet presAssocID="{82BF83CC-AD76-4185-9765-C41DB2FEB714}" presName="spaceRect" presStyleCnt="0"/>
      <dgm:spPr/>
    </dgm:pt>
    <dgm:pt modelId="{FBD4B1D1-1F4A-4366-81B4-49DABC0538B5}" type="pres">
      <dgm:prSet presAssocID="{82BF83CC-AD76-4185-9765-C41DB2FEB714}" presName="parTx" presStyleLbl="revTx" presStyleIdx="2" presStyleCnt="4">
        <dgm:presLayoutVars>
          <dgm:chMax val="0"/>
          <dgm:chPref val="0"/>
        </dgm:presLayoutVars>
      </dgm:prSet>
      <dgm:spPr/>
    </dgm:pt>
    <dgm:pt modelId="{82BC76D7-66F3-4541-83BC-1D779BA369B5}" type="pres">
      <dgm:prSet presAssocID="{5BE3E829-E633-487B-992B-F2B2A520FD73}" presName="sibTrans" presStyleCnt="0"/>
      <dgm:spPr/>
    </dgm:pt>
    <dgm:pt modelId="{F61D97AF-B112-493C-BFB5-B661FDD16143}" type="pres">
      <dgm:prSet presAssocID="{1E6C4833-E2A3-42D7-A97D-91B71800326D}" presName="compNode" presStyleCnt="0"/>
      <dgm:spPr/>
    </dgm:pt>
    <dgm:pt modelId="{E45120AC-1A97-4183-AC23-EC9BB365A956}" type="pres">
      <dgm:prSet presAssocID="{1E6C4833-E2A3-42D7-A97D-91B71800326D}" presName="bgRect" presStyleLbl="bgShp" presStyleIdx="3" presStyleCnt="4"/>
      <dgm:spPr/>
    </dgm:pt>
    <dgm:pt modelId="{FEBCA81B-7BA9-48C8-9A93-D31EDF9B2CC0}" type="pres">
      <dgm:prSet presAssocID="{1E6C4833-E2A3-42D7-A97D-91B71800326D}"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dgm:spPr>
      <dgm:extLst>
        <a:ext uri="{E40237B7-FDA0-4F09-8148-C483321AD2D9}">
          <dgm14:cNvPr xmlns:dgm14="http://schemas.microsoft.com/office/drawing/2010/diagram" id="0" name="" descr="Processor"/>
        </a:ext>
      </dgm:extLst>
    </dgm:pt>
    <dgm:pt modelId="{E5B99113-8882-4AE7-B7C0-41D246387352}" type="pres">
      <dgm:prSet presAssocID="{1E6C4833-E2A3-42D7-A97D-91B71800326D}" presName="spaceRect" presStyleCnt="0"/>
      <dgm:spPr/>
    </dgm:pt>
    <dgm:pt modelId="{4543D106-4D17-4984-82AA-A9970B111ACC}" type="pres">
      <dgm:prSet presAssocID="{1E6C4833-E2A3-42D7-A97D-91B71800326D}" presName="parTx" presStyleLbl="revTx" presStyleIdx="3" presStyleCnt="4">
        <dgm:presLayoutVars>
          <dgm:chMax val="0"/>
          <dgm:chPref val="0"/>
        </dgm:presLayoutVars>
      </dgm:prSet>
      <dgm:spPr/>
    </dgm:pt>
  </dgm:ptLst>
  <dgm:cxnLst>
    <dgm:cxn modelId="{6F901D06-D0E6-457E-8298-25DD56D9DCE7}" type="presOf" srcId="{63C4738D-3148-44E3-BB3A-47407BEAC9D4}" destId="{E6BF9DA5-D8C8-4E3D-BA36-097528F73772}" srcOrd="0" destOrd="0" presId="urn:microsoft.com/office/officeart/2018/2/layout/IconVerticalSolidList"/>
    <dgm:cxn modelId="{5AA33631-54AB-4D10-97E5-6883E7AE2B48}" type="presOf" srcId="{4B0BB36F-68A5-44E0-B881-30C0443B42CD}" destId="{9EBA2ABF-FB06-4B52-8D4A-860AD7087E61}" srcOrd="0" destOrd="0" presId="urn:microsoft.com/office/officeart/2018/2/layout/IconVerticalSolidList"/>
    <dgm:cxn modelId="{54765C35-3946-475C-8656-B77656FE7B6B}" srcId="{2C7A4B0F-52AC-4067-B83E-C3A7912C06DA}" destId="{63C4738D-3148-44E3-BB3A-47407BEAC9D4}" srcOrd="1" destOrd="0" parTransId="{90E87A2D-4E3F-4AF3-8260-75C37B294A30}" sibTransId="{1B31894D-00B8-49A9-962F-52794020BD58}"/>
    <dgm:cxn modelId="{6DE2FF43-2DFD-41C7-B7A8-62300B57941F}" type="presOf" srcId="{1E6C4833-E2A3-42D7-A97D-91B71800326D}" destId="{4543D106-4D17-4984-82AA-A9970B111ACC}" srcOrd="0" destOrd="0" presId="urn:microsoft.com/office/officeart/2018/2/layout/IconVerticalSolidList"/>
    <dgm:cxn modelId="{F3617345-A06A-40FC-B345-5C28AF70EB83}" type="presOf" srcId="{2C7A4B0F-52AC-4067-B83E-C3A7912C06DA}" destId="{8D8B7F79-C0A4-4623-8C22-AB28617BBE8A}" srcOrd="0" destOrd="0" presId="urn:microsoft.com/office/officeart/2018/2/layout/IconVerticalSolidList"/>
    <dgm:cxn modelId="{007EC168-2EB0-4A83-B550-CD3E68DB1FED}" srcId="{2C7A4B0F-52AC-4067-B83E-C3A7912C06DA}" destId="{4B0BB36F-68A5-44E0-B881-30C0443B42CD}" srcOrd="0" destOrd="0" parTransId="{D098A9B8-2A3C-4A24-873E-1E3A7D403663}" sibTransId="{2823B134-8335-4FB2-A77A-519EDC0F6556}"/>
    <dgm:cxn modelId="{F7B62CB6-E10D-44CE-9393-D1904A3C655A}" type="presOf" srcId="{82BF83CC-AD76-4185-9765-C41DB2FEB714}" destId="{FBD4B1D1-1F4A-4366-81B4-49DABC0538B5}" srcOrd="0" destOrd="0" presId="urn:microsoft.com/office/officeart/2018/2/layout/IconVerticalSolidList"/>
    <dgm:cxn modelId="{BDCD5AE9-A189-42F3-9A8F-080F015FA2C8}" srcId="{2C7A4B0F-52AC-4067-B83E-C3A7912C06DA}" destId="{82BF83CC-AD76-4185-9765-C41DB2FEB714}" srcOrd="2" destOrd="0" parTransId="{28EB6800-6B11-480A-A0E4-49521BC7FF17}" sibTransId="{5BE3E829-E633-487B-992B-F2B2A520FD73}"/>
    <dgm:cxn modelId="{2B2ED9FE-0C03-4AC7-9C6A-5275EDE485F8}" srcId="{2C7A4B0F-52AC-4067-B83E-C3A7912C06DA}" destId="{1E6C4833-E2A3-42D7-A97D-91B71800326D}" srcOrd="3" destOrd="0" parTransId="{2BCB9F24-2AD2-4351-90DB-756EF8ABAC21}" sibTransId="{C0DBD3B7-3036-42FA-BA99-4E340BEB3D5B}"/>
    <dgm:cxn modelId="{8B57CFEE-4623-4B25-92C6-9DC13098A06A}" type="presParOf" srcId="{8D8B7F79-C0A4-4623-8C22-AB28617BBE8A}" destId="{352152B0-A7CB-40BE-8D58-4753464CBB18}" srcOrd="0" destOrd="0" presId="urn:microsoft.com/office/officeart/2018/2/layout/IconVerticalSolidList"/>
    <dgm:cxn modelId="{6D6F39F3-9094-4F92-9797-510D450BB2D3}" type="presParOf" srcId="{352152B0-A7CB-40BE-8D58-4753464CBB18}" destId="{40CD05C4-5F06-4283-A2BD-13BC064ABEFF}" srcOrd="0" destOrd="0" presId="urn:microsoft.com/office/officeart/2018/2/layout/IconVerticalSolidList"/>
    <dgm:cxn modelId="{9365EC99-A22E-4BB5-9C10-4B11CE898506}" type="presParOf" srcId="{352152B0-A7CB-40BE-8D58-4753464CBB18}" destId="{78183F16-C7B9-4DA5-B234-4BFA120CDEC8}" srcOrd="1" destOrd="0" presId="urn:microsoft.com/office/officeart/2018/2/layout/IconVerticalSolidList"/>
    <dgm:cxn modelId="{11696CE5-29EE-43CD-8097-3A84DD153CFC}" type="presParOf" srcId="{352152B0-A7CB-40BE-8D58-4753464CBB18}" destId="{BB3097E4-8FFF-4E0F-8C81-48E099AE54EE}" srcOrd="2" destOrd="0" presId="urn:microsoft.com/office/officeart/2018/2/layout/IconVerticalSolidList"/>
    <dgm:cxn modelId="{473BDA9D-9D01-4787-98AF-69D4E05A909F}" type="presParOf" srcId="{352152B0-A7CB-40BE-8D58-4753464CBB18}" destId="{9EBA2ABF-FB06-4B52-8D4A-860AD7087E61}" srcOrd="3" destOrd="0" presId="urn:microsoft.com/office/officeart/2018/2/layout/IconVerticalSolidList"/>
    <dgm:cxn modelId="{00EEC025-4606-4D72-9C83-81DCB5D8C6E5}" type="presParOf" srcId="{8D8B7F79-C0A4-4623-8C22-AB28617BBE8A}" destId="{5454EFA3-12D8-4C66-8D45-72A47AF8CC13}" srcOrd="1" destOrd="0" presId="urn:microsoft.com/office/officeart/2018/2/layout/IconVerticalSolidList"/>
    <dgm:cxn modelId="{32FF38C1-0974-4FDA-B767-F16C298B9E9B}" type="presParOf" srcId="{8D8B7F79-C0A4-4623-8C22-AB28617BBE8A}" destId="{ED0C1568-5532-48A6-8055-75E1646024EF}" srcOrd="2" destOrd="0" presId="urn:microsoft.com/office/officeart/2018/2/layout/IconVerticalSolidList"/>
    <dgm:cxn modelId="{7A8FF68C-3733-48D0-89EE-8720D0B2DF33}" type="presParOf" srcId="{ED0C1568-5532-48A6-8055-75E1646024EF}" destId="{A79FE7C8-8EF4-48B6-BA2E-A6F14E1CA212}" srcOrd="0" destOrd="0" presId="urn:microsoft.com/office/officeart/2018/2/layout/IconVerticalSolidList"/>
    <dgm:cxn modelId="{BE602A78-D88C-43F3-A911-40E851BBD3AF}" type="presParOf" srcId="{ED0C1568-5532-48A6-8055-75E1646024EF}" destId="{A7A966A1-86FB-4FBC-BB13-E2FC77C2CC0E}" srcOrd="1" destOrd="0" presId="urn:microsoft.com/office/officeart/2018/2/layout/IconVerticalSolidList"/>
    <dgm:cxn modelId="{15F6A481-6D8B-4D81-B4E4-7630185F7902}" type="presParOf" srcId="{ED0C1568-5532-48A6-8055-75E1646024EF}" destId="{AC84F798-4050-4A7E-9B8A-90603B6494A8}" srcOrd="2" destOrd="0" presId="urn:microsoft.com/office/officeart/2018/2/layout/IconVerticalSolidList"/>
    <dgm:cxn modelId="{435FBA17-C8C5-473F-9CC8-FA782B51D68F}" type="presParOf" srcId="{ED0C1568-5532-48A6-8055-75E1646024EF}" destId="{E6BF9DA5-D8C8-4E3D-BA36-097528F73772}" srcOrd="3" destOrd="0" presId="urn:microsoft.com/office/officeart/2018/2/layout/IconVerticalSolidList"/>
    <dgm:cxn modelId="{33E7BD51-D6EC-4F43-8F77-A6DF3C78DD90}" type="presParOf" srcId="{8D8B7F79-C0A4-4623-8C22-AB28617BBE8A}" destId="{54DB422B-87D2-4186-A05D-A63D17D19EBF}" srcOrd="3" destOrd="0" presId="urn:microsoft.com/office/officeart/2018/2/layout/IconVerticalSolidList"/>
    <dgm:cxn modelId="{8ED25719-90D2-4211-997A-99D67CD98854}" type="presParOf" srcId="{8D8B7F79-C0A4-4623-8C22-AB28617BBE8A}" destId="{8A978564-CD5D-475B-B68E-3C67B34F8212}" srcOrd="4" destOrd="0" presId="urn:microsoft.com/office/officeart/2018/2/layout/IconVerticalSolidList"/>
    <dgm:cxn modelId="{D1850B5F-DE6E-43DD-B8D8-4E607D5A2C1E}" type="presParOf" srcId="{8A978564-CD5D-475B-B68E-3C67B34F8212}" destId="{C4E4C181-8359-4447-A7C8-2028AD18A5FD}" srcOrd="0" destOrd="0" presId="urn:microsoft.com/office/officeart/2018/2/layout/IconVerticalSolidList"/>
    <dgm:cxn modelId="{A4FDCE85-4CB2-46AD-ACF4-FD32EF62D34E}" type="presParOf" srcId="{8A978564-CD5D-475B-B68E-3C67B34F8212}" destId="{72684676-0033-4F97-89F8-9BF38557675F}" srcOrd="1" destOrd="0" presId="urn:microsoft.com/office/officeart/2018/2/layout/IconVerticalSolidList"/>
    <dgm:cxn modelId="{2E15C652-9A34-420D-A447-C2568E85392D}" type="presParOf" srcId="{8A978564-CD5D-475B-B68E-3C67B34F8212}" destId="{41E15850-FC38-4A32-89EF-CA7A8E7F3CAC}" srcOrd="2" destOrd="0" presId="urn:microsoft.com/office/officeart/2018/2/layout/IconVerticalSolidList"/>
    <dgm:cxn modelId="{15F53A0A-0E9E-4AAB-9375-5395F744195F}" type="presParOf" srcId="{8A978564-CD5D-475B-B68E-3C67B34F8212}" destId="{FBD4B1D1-1F4A-4366-81B4-49DABC0538B5}" srcOrd="3" destOrd="0" presId="urn:microsoft.com/office/officeart/2018/2/layout/IconVerticalSolidList"/>
    <dgm:cxn modelId="{E8A17ACA-4965-4402-A68C-6A619AA622B3}" type="presParOf" srcId="{8D8B7F79-C0A4-4623-8C22-AB28617BBE8A}" destId="{82BC76D7-66F3-4541-83BC-1D779BA369B5}" srcOrd="5" destOrd="0" presId="urn:microsoft.com/office/officeart/2018/2/layout/IconVerticalSolidList"/>
    <dgm:cxn modelId="{706C2B62-7BE8-439F-94ED-499F5050337D}" type="presParOf" srcId="{8D8B7F79-C0A4-4623-8C22-AB28617BBE8A}" destId="{F61D97AF-B112-493C-BFB5-B661FDD16143}" srcOrd="6" destOrd="0" presId="urn:microsoft.com/office/officeart/2018/2/layout/IconVerticalSolidList"/>
    <dgm:cxn modelId="{875B1E32-443D-440A-94A1-1B39D3C432F1}" type="presParOf" srcId="{F61D97AF-B112-493C-BFB5-B661FDD16143}" destId="{E45120AC-1A97-4183-AC23-EC9BB365A956}" srcOrd="0" destOrd="0" presId="urn:microsoft.com/office/officeart/2018/2/layout/IconVerticalSolidList"/>
    <dgm:cxn modelId="{34FD012F-9DC3-427C-88A3-CCA15740DBAD}" type="presParOf" srcId="{F61D97AF-B112-493C-BFB5-B661FDD16143}" destId="{FEBCA81B-7BA9-48C8-9A93-D31EDF9B2CC0}" srcOrd="1" destOrd="0" presId="urn:microsoft.com/office/officeart/2018/2/layout/IconVerticalSolidList"/>
    <dgm:cxn modelId="{E7E26502-50F8-4137-AB40-6426E21BBD69}" type="presParOf" srcId="{F61D97AF-B112-493C-BFB5-B661FDD16143}" destId="{E5B99113-8882-4AE7-B7C0-41D246387352}" srcOrd="2" destOrd="0" presId="urn:microsoft.com/office/officeart/2018/2/layout/IconVerticalSolidList"/>
    <dgm:cxn modelId="{5403B2B8-2180-4D72-B2F5-7D8932FE06AD}" type="presParOf" srcId="{F61D97AF-B112-493C-BFB5-B661FDD16143}" destId="{4543D106-4D17-4984-82AA-A9970B111AC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9968B00-5556-4A4F-BB3B-64DFDAA80E04}" type="doc">
      <dgm:prSet loTypeId="urn:microsoft.com/office/officeart/2005/8/layout/process5" loCatId="process" qsTypeId="urn:microsoft.com/office/officeart/2005/8/quickstyle/simple5" qsCatId="simple" csTypeId="urn:microsoft.com/office/officeart/2005/8/colors/colorful1" csCatId="colorful"/>
      <dgm:spPr/>
      <dgm:t>
        <a:bodyPr/>
        <a:lstStyle/>
        <a:p>
          <a:endParaRPr lang="en-US"/>
        </a:p>
      </dgm:t>
    </dgm:pt>
    <dgm:pt modelId="{65B93AC2-00BB-47A3-96AC-C1346739AF97}">
      <dgm:prSet/>
      <dgm:spPr/>
      <dgm:t>
        <a:bodyPr/>
        <a:lstStyle/>
        <a:p>
          <a:r>
            <a:rPr lang="en-US" b="0" i="0"/>
            <a:t>Accuracy: Ensuring that the recorded ECG signals are precise and comparable to those obtained in clinical environments.</a:t>
          </a:r>
          <a:endParaRPr lang="en-US"/>
        </a:p>
      </dgm:t>
    </dgm:pt>
    <dgm:pt modelId="{C7FF1722-5995-45FB-9319-9A813C2B3A80}" type="parTrans" cxnId="{67E0788A-72B9-4370-AC34-AE4587D42BA8}">
      <dgm:prSet/>
      <dgm:spPr/>
      <dgm:t>
        <a:bodyPr/>
        <a:lstStyle/>
        <a:p>
          <a:endParaRPr lang="en-US"/>
        </a:p>
      </dgm:t>
    </dgm:pt>
    <dgm:pt modelId="{839B8D11-31A0-4D57-9011-555C5F9B15CD}" type="sibTrans" cxnId="{67E0788A-72B9-4370-AC34-AE4587D42BA8}">
      <dgm:prSet/>
      <dgm:spPr/>
      <dgm:t>
        <a:bodyPr/>
        <a:lstStyle/>
        <a:p>
          <a:endParaRPr lang="en-US"/>
        </a:p>
      </dgm:t>
    </dgm:pt>
    <dgm:pt modelId="{D62602A8-0944-4E6F-A4BB-B463B5C17EA8}">
      <dgm:prSet/>
      <dgm:spPr/>
      <dgm:t>
        <a:bodyPr/>
        <a:lstStyle/>
        <a:p>
          <a:r>
            <a:rPr lang="en-US" b="0" i="0"/>
            <a:t>Portability: Creating a compact and lightweight design that can be easily carried around.</a:t>
          </a:r>
          <a:endParaRPr lang="en-US"/>
        </a:p>
      </dgm:t>
    </dgm:pt>
    <dgm:pt modelId="{98F1DF41-77DB-4781-AEDD-4C9749F8859C}" type="parTrans" cxnId="{5E155BF7-40F7-40F8-BC56-7F19BA164424}">
      <dgm:prSet/>
      <dgm:spPr/>
      <dgm:t>
        <a:bodyPr/>
        <a:lstStyle/>
        <a:p>
          <a:endParaRPr lang="en-US"/>
        </a:p>
      </dgm:t>
    </dgm:pt>
    <dgm:pt modelId="{00574016-0BBD-4C9A-8D0F-509961E519AD}" type="sibTrans" cxnId="{5E155BF7-40F7-40F8-BC56-7F19BA164424}">
      <dgm:prSet/>
      <dgm:spPr/>
      <dgm:t>
        <a:bodyPr/>
        <a:lstStyle/>
        <a:p>
          <a:endParaRPr lang="en-US"/>
        </a:p>
      </dgm:t>
    </dgm:pt>
    <dgm:pt modelId="{09287E99-0396-45CD-B4DE-D7DD15623793}">
      <dgm:prSet/>
      <dgm:spPr/>
      <dgm:t>
        <a:bodyPr/>
        <a:lstStyle/>
        <a:p>
          <a:r>
            <a:rPr lang="en-US" b="0" i="0"/>
            <a:t>User-friendliness: Developing an interface that is simple enough for non-medical professionals to understand and operate.</a:t>
          </a:r>
          <a:endParaRPr lang="en-US"/>
        </a:p>
      </dgm:t>
    </dgm:pt>
    <dgm:pt modelId="{15DAFFF8-8AAD-44F4-A7B9-F00423DFCEA4}" type="parTrans" cxnId="{16C31EC7-2D98-4962-9059-04665950C3BA}">
      <dgm:prSet/>
      <dgm:spPr/>
      <dgm:t>
        <a:bodyPr/>
        <a:lstStyle/>
        <a:p>
          <a:endParaRPr lang="en-US"/>
        </a:p>
      </dgm:t>
    </dgm:pt>
    <dgm:pt modelId="{1381D047-C02D-4A89-8F40-B17EB7C5D141}" type="sibTrans" cxnId="{16C31EC7-2D98-4962-9059-04665950C3BA}">
      <dgm:prSet/>
      <dgm:spPr/>
      <dgm:t>
        <a:bodyPr/>
        <a:lstStyle/>
        <a:p>
          <a:endParaRPr lang="en-US"/>
        </a:p>
      </dgm:t>
    </dgm:pt>
    <dgm:pt modelId="{FC21A946-68E2-4A13-884C-2E3F5E9EDEFE}">
      <dgm:prSet/>
      <dgm:spPr/>
      <dgm:t>
        <a:bodyPr/>
        <a:lstStyle/>
        <a:p>
          <a:r>
            <a:rPr lang="en-US" b="0" i="0"/>
            <a:t>Cost-effectiveness: Producing a product that is affordable yet delivers high-quality results.</a:t>
          </a:r>
          <a:endParaRPr lang="en-US"/>
        </a:p>
      </dgm:t>
    </dgm:pt>
    <dgm:pt modelId="{4A9086CA-08C0-4404-B550-0A3DC7384578}" type="parTrans" cxnId="{DFC03698-C0BE-4BDC-9F28-893F2A0AEE62}">
      <dgm:prSet/>
      <dgm:spPr/>
      <dgm:t>
        <a:bodyPr/>
        <a:lstStyle/>
        <a:p>
          <a:endParaRPr lang="en-US"/>
        </a:p>
      </dgm:t>
    </dgm:pt>
    <dgm:pt modelId="{94919AC5-F088-45CC-9B70-BFD29A95427C}" type="sibTrans" cxnId="{DFC03698-C0BE-4BDC-9F28-893F2A0AEE62}">
      <dgm:prSet/>
      <dgm:spPr/>
      <dgm:t>
        <a:bodyPr/>
        <a:lstStyle/>
        <a:p>
          <a:endParaRPr lang="en-US"/>
        </a:p>
      </dgm:t>
    </dgm:pt>
    <dgm:pt modelId="{BBCC551A-3E75-4E46-BA0B-4F49FC0E40AD}">
      <dgm:prSet/>
      <dgm:spPr/>
      <dgm:t>
        <a:bodyPr/>
        <a:lstStyle/>
        <a:p>
          <a:r>
            <a:rPr lang="en-US" b="0" i="0"/>
            <a:t>Compatibility: Making sure the device works seamlessly with various operating systems and platforms.</a:t>
          </a:r>
          <a:endParaRPr lang="en-US"/>
        </a:p>
      </dgm:t>
    </dgm:pt>
    <dgm:pt modelId="{5D4EA51D-2538-46A6-80DF-895A73F27AE5}" type="parTrans" cxnId="{C2A11ADF-0D98-4FB0-BB6C-310E222E78CD}">
      <dgm:prSet/>
      <dgm:spPr/>
      <dgm:t>
        <a:bodyPr/>
        <a:lstStyle/>
        <a:p>
          <a:endParaRPr lang="en-US"/>
        </a:p>
      </dgm:t>
    </dgm:pt>
    <dgm:pt modelId="{E5988F7D-49A1-4B2A-9CC4-A2289BF4A5D5}" type="sibTrans" cxnId="{C2A11ADF-0D98-4FB0-BB6C-310E222E78CD}">
      <dgm:prSet/>
      <dgm:spPr/>
      <dgm:t>
        <a:bodyPr/>
        <a:lstStyle/>
        <a:p>
          <a:endParaRPr lang="en-US"/>
        </a:p>
      </dgm:t>
    </dgm:pt>
    <dgm:pt modelId="{F48D9D46-99AD-46E4-91AE-F20BCA4A8B7A}" type="pres">
      <dgm:prSet presAssocID="{09968B00-5556-4A4F-BB3B-64DFDAA80E04}" presName="diagram" presStyleCnt="0">
        <dgm:presLayoutVars>
          <dgm:dir/>
          <dgm:resizeHandles val="exact"/>
        </dgm:presLayoutVars>
      </dgm:prSet>
      <dgm:spPr/>
    </dgm:pt>
    <dgm:pt modelId="{F9D9D25C-4203-4BB1-AEE1-EE834B09AEC2}" type="pres">
      <dgm:prSet presAssocID="{65B93AC2-00BB-47A3-96AC-C1346739AF97}" presName="node" presStyleLbl="node1" presStyleIdx="0" presStyleCnt="5">
        <dgm:presLayoutVars>
          <dgm:bulletEnabled val="1"/>
        </dgm:presLayoutVars>
      </dgm:prSet>
      <dgm:spPr/>
    </dgm:pt>
    <dgm:pt modelId="{2677B4F3-54F8-48E3-87ED-467515415768}" type="pres">
      <dgm:prSet presAssocID="{839B8D11-31A0-4D57-9011-555C5F9B15CD}" presName="sibTrans" presStyleLbl="sibTrans2D1" presStyleIdx="0" presStyleCnt="4"/>
      <dgm:spPr/>
    </dgm:pt>
    <dgm:pt modelId="{8F4B416B-100F-4B8A-9B0D-11C71B28DD73}" type="pres">
      <dgm:prSet presAssocID="{839B8D11-31A0-4D57-9011-555C5F9B15CD}" presName="connectorText" presStyleLbl="sibTrans2D1" presStyleIdx="0" presStyleCnt="4"/>
      <dgm:spPr/>
    </dgm:pt>
    <dgm:pt modelId="{21C7DCB6-0FDA-4656-8A2E-5CBE363C855B}" type="pres">
      <dgm:prSet presAssocID="{D62602A8-0944-4E6F-A4BB-B463B5C17EA8}" presName="node" presStyleLbl="node1" presStyleIdx="1" presStyleCnt="5">
        <dgm:presLayoutVars>
          <dgm:bulletEnabled val="1"/>
        </dgm:presLayoutVars>
      </dgm:prSet>
      <dgm:spPr/>
    </dgm:pt>
    <dgm:pt modelId="{CDDCDFFE-916E-478E-A903-1D56A056BB5C}" type="pres">
      <dgm:prSet presAssocID="{00574016-0BBD-4C9A-8D0F-509961E519AD}" presName="sibTrans" presStyleLbl="sibTrans2D1" presStyleIdx="1" presStyleCnt="4"/>
      <dgm:spPr/>
    </dgm:pt>
    <dgm:pt modelId="{8E95A644-FE9B-4EF3-A04A-26761168491B}" type="pres">
      <dgm:prSet presAssocID="{00574016-0BBD-4C9A-8D0F-509961E519AD}" presName="connectorText" presStyleLbl="sibTrans2D1" presStyleIdx="1" presStyleCnt="4"/>
      <dgm:spPr/>
    </dgm:pt>
    <dgm:pt modelId="{D1D61A9F-A040-4C45-AD9A-E9F9757A15AE}" type="pres">
      <dgm:prSet presAssocID="{09287E99-0396-45CD-B4DE-D7DD15623793}" presName="node" presStyleLbl="node1" presStyleIdx="2" presStyleCnt="5">
        <dgm:presLayoutVars>
          <dgm:bulletEnabled val="1"/>
        </dgm:presLayoutVars>
      </dgm:prSet>
      <dgm:spPr/>
    </dgm:pt>
    <dgm:pt modelId="{515CC24A-92BC-4758-A28E-3D885C0763BA}" type="pres">
      <dgm:prSet presAssocID="{1381D047-C02D-4A89-8F40-B17EB7C5D141}" presName="sibTrans" presStyleLbl="sibTrans2D1" presStyleIdx="2" presStyleCnt="4"/>
      <dgm:spPr/>
    </dgm:pt>
    <dgm:pt modelId="{FCB750CF-4EE3-47EB-8FAE-532F6674D7C4}" type="pres">
      <dgm:prSet presAssocID="{1381D047-C02D-4A89-8F40-B17EB7C5D141}" presName="connectorText" presStyleLbl="sibTrans2D1" presStyleIdx="2" presStyleCnt="4"/>
      <dgm:spPr/>
    </dgm:pt>
    <dgm:pt modelId="{BC6485BF-B346-466A-9C2E-8E32E9E43146}" type="pres">
      <dgm:prSet presAssocID="{FC21A946-68E2-4A13-884C-2E3F5E9EDEFE}" presName="node" presStyleLbl="node1" presStyleIdx="3" presStyleCnt="5">
        <dgm:presLayoutVars>
          <dgm:bulletEnabled val="1"/>
        </dgm:presLayoutVars>
      </dgm:prSet>
      <dgm:spPr/>
    </dgm:pt>
    <dgm:pt modelId="{05EDFD87-4909-4964-BEB6-4039E5F7E5BA}" type="pres">
      <dgm:prSet presAssocID="{94919AC5-F088-45CC-9B70-BFD29A95427C}" presName="sibTrans" presStyleLbl="sibTrans2D1" presStyleIdx="3" presStyleCnt="4"/>
      <dgm:spPr/>
    </dgm:pt>
    <dgm:pt modelId="{82877FC2-144E-4C59-9C02-67A360EBDC58}" type="pres">
      <dgm:prSet presAssocID="{94919AC5-F088-45CC-9B70-BFD29A95427C}" presName="connectorText" presStyleLbl="sibTrans2D1" presStyleIdx="3" presStyleCnt="4"/>
      <dgm:spPr/>
    </dgm:pt>
    <dgm:pt modelId="{BF496FE3-135C-44B0-A259-6A6E958CDE15}" type="pres">
      <dgm:prSet presAssocID="{BBCC551A-3E75-4E46-BA0B-4F49FC0E40AD}" presName="node" presStyleLbl="node1" presStyleIdx="4" presStyleCnt="5">
        <dgm:presLayoutVars>
          <dgm:bulletEnabled val="1"/>
        </dgm:presLayoutVars>
      </dgm:prSet>
      <dgm:spPr/>
    </dgm:pt>
  </dgm:ptLst>
  <dgm:cxnLst>
    <dgm:cxn modelId="{AE2A2C07-2853-4879-B34C-C1D79CB0E5A9}" type="presOf" srcId="{00574016-0BBD-4C9A-8D0F-509961E519AD}" destId="{8E95A644-FE9B-4EF3-A04A-26761168491B}" srcOrd="1" destOrd="0" presId="urn:microsoft.com/office/officeart/2005/8/layout/process5"/>
    <dgm:cxn modelId="{5444B909-6FDE-45E3-BB04-DE6364965698}" type="presOf" srcId="{1381D047-C02D-4A89-8F40-B17EB7C5D141}" destId="{FCB750CF-4EE3-47EB-8FAE-532F6674D7C4}" srcOrd="1" destOrd="0" presId="urn:microsoft.com/office/officeart/2005/8/layout/process5"/>
    <dgm:cxn modelId="{13447839-4264-417A-B658-06038BB9D5ED}" type="presOf" srcId="{00574016-0BBD-4C9A-8D0F-509961E519AD}" destId="{CDDCDFFE-916E-478E-A903-1D56A056BB5C}" srcOrd="0" destOrd="0" presId="urn:microsoft.com/office/officeart/2005/8/layout/process5"/>
    <dgm:cxn modelId="{54C22141-522A-4A5E-B8FD-74FB83603331}" type="presOf" srcId="{09287E99-0396-45CD-B4DE-D7DD15623793}" destId="{D1D61A9F-A040-4C45-AD9A-E9F9757A15AE}" srcOrd="0" destOrd="0" presId="urn:microsoft.com/office/officeart/2005/8/layout/process5"/>
    <dgm:cxn modelId="{00C25671-7539-4E3F-B7CF-8308C80B29B5}" type="presOf" srcId="{839B8D11-31A0-4D57-9011-555C5F9B15CD}" destId="{8F4B416B-100F-4B8A-9B0D-11C71B28DD73}" srcOrd="1" destOrd="0" presId="urn:microsoft.com/office/officeart/2005/8/layout/process5"/>
    <dgm:cxn modelId="{A8795355-8835-412F-8A7F-3E2350B1671D}" type="presOf" srcId="{BBCC551A-3E75-4E46-BA0B-4F49FC0E40AD}" destId="{BF496FE3-135C-44B0-A259-6A6E958CDE15}" srcOrd="0" destOrd="0" presId="urn:microsoft.com/office/officeart/2005/8/layout/process5"/>
    <dgm:cxn modelId="{06F2A87C-734F-41F3-BEC6-2513DA69099B}" type="presOf" srcId="{FC21A946-68E2-4A13-884C-2E3F5E9EDEFE}" destId="{BC6485BF-B346-466A-9C2E-8E32E9E43146}" srcOrd="0" destOrd="0" presId="urn:microsoft.com/office/officeart/2005/8/layout/process5"/>
    <dgm:cxn modelId="{67E0788A-72B9-4370-AC34-AE4587D42BA8}" srcId="{09968B00-5556-4A4F-BB3B-64DFDAA80E04}" destId="{65B93AC2-00BB-47A3-96AC-C1346739AF97}" srcOrd="0" destOrd="0" parTransId="{C7FF1722-5995-45FB-9319-9A813C2B3A80}" sibTransId="{839B8D11-31A0-4D57-9011-555C5F9B15CD}"/>
    <dgm:cxn modelId="{DFC03698-C0BE-4BDC-9F28-893F2A0AEE62}" srcId="{09968B00-5556-4A4F-BB3B-64DFDAA80E04}" destId="{FC21A946-68E2-4A13-884C-2E3F5E9EDEFE}" srcOrd="3" destOrd="0" parTransId="{4A9086CA-08C0-4404-B550-0A3DC7384578}" sibTransId="{94919AC5-F088-45CC-9B70-BFD29A95427C}"/>
    <dgm:cxn modelId="{07B621B2-0F03-4914-B959-6FE23596670F}" type="presOf" srcId="{94919AC5-F088-45CC-9B70-BFD29A95427C}" destId="{05EDFD87-4909-4964-BEB6-4039E5F7E5BA}" srcOrd="0" destOrd="0" presId="urn:microsoft.com/office/officeart/2005/8/layout/process5"/>
    <dgm:cxn modelId="{A87631C4-57D6-4364-BED8-D79EF5ADEC5A}" type="presOf" srcId="{D62602A8-0944-4E6F-A4BB-B463B5C17EA8}" destId="{21C7DCB6-0FDA-4656-8A2E-5CBE363C855B}" srcOrd="0" destOrd="0" presId="urn:microsoft.com/office/officeart/2005/8/layout/process5"/>
    <dgm:cxn modelId="{16C31EC7-2D98-4962-9059-04665950C3BA}" srcId="{09968B00-5556-4A4F-BB3B-64DFDAA80E04}" destId="{09287E99-0396-45CD-B4DE-D7DD15623793}" srcOrd="2" destOrd="0" parTransId="{15DAFFF8-8AAD-44F4-A7B9-F00423DFCEA4}" sibTransId="{1381D047-C02D-4A89-8F40-B17EB7C5D141}"/>
    <dgm:cxn modelId="{46E737CC-DFAB-4BF3-BEE5-030E13E0550A}" type="presOf" srcId="{1381D047-C02D-4A89-8F40-B17EB7C5D141}" destId="{515CC24A-92BC-4758-A28E-3D885C0763BA}" srcOrd="0" destOrd="0" presId="urn:microsoft.com/office/officeart/2005/8/layout/process5"/>
    <dgm:cxn modelId="{F10CE8D0-4EBD-4B67-BD9C-11DB7ACE6BCC}" type="presOf" srcId="{65B93AC2-00BB-47A3-96AC-C1346739AF97}" destId="{F9D9D25C-4203-4BB1-AEE1-EE834B09AEC2}" srcOrd="0" destOrd="0" presId="urn:microsoft.com/office/officeart/2005/8/layout/process5"/>
    <dgm:cxn modelId="{8A93F7D9-FF9A-4CC2-B314-CE2BDD4BEC2B}" type="presOf" srcId="{09968B00-5556-4A4F-BB3B-64DFDAA80E04}" destId="{F48D9D46-99AD-46E4-91AE-F20BCA4A8B7A}" srcOrd="0" destOrd="0" presId="urn:microsoft.com/office/officeart/2005/8/layout/process5"/>
    <dgm:cxn modelId="{8365FDDA-ED91-45AF-93EB-F79768C44D9C}" type="presOf" srcId="{94919AC5-F088-45CC-9B70-BFD29A95427C}" destId="{82877FC2-144E-4C59-9C02-67A360EBDC58}" srcOrd="1" destOrd="0" presId="urn:microsoft.com/office/officeart/2005/8/layout/process5"/>
    <dgm:cxn modelId="{C2A11ADF-0D98-4FB0-BB6C-310E222E78CD}" srcId="{09968B00-5556-4A4F-BB3B-64DFDAA80E04}" destId="{BBCC551A-3E75-4E46-BA0B-4F49FC0E40AD}" srcOrd="4" destOrd="0" parTransId="{5D4EA51D-2538-46A6-80DF-895A73F27AE5}" sibTransId="{E5988F7D-49A1-4B2A-9CC4-A2289BF4A5D5}"/>
    <dgm:cxn modelId="{B032D8E7-4C17-4F3B-B7B6-FD3C2FE63A56}" type="presOf" srcId="{839B8D11-31A0-4D57-9011-555C5F9B15CD}" destId="{2677B4F3-54F8-48E3-87ED-467515415768}" srcOrd="0" destOrd="0" presId="urn:microsoft.com/office/officeart/2005/8/layout/process5"/>
    <dgm:cxn modelId="{5E155BF7-40F7-40F8-BC56-7F19BA164424}" srcId="{09968B00-5556-4A4F-BB3B-64DFDAA80E04}" destId="{D62602A8-0944-4E6F-A4BB-B463B5C17EA8}" srcOrd="1" destOrd="0" parTransId="{98F1DF41-77DB-4781-AEDD-4C9749F8859C}" sibTransId="{00574016-0BBD-4C9A-8D0F-509961E519AD}"/>
    <dgm:cxn modelId="{D6DCD487-EADA-4CE7-8AD3-E1907793209C}" type="presParOf" srcId="{F48D9D46-99AD-46E4-91AE-F20BCA4A8B7A}" destId="{F9D9D25C-4203-4BB1-AEE1-EE834B09AEC2}" srcOrd="0" destOrd="0" presId="urn:microsoft.com/office/officeart/2005/8/layout/process5"/>
    <dgm:cxn modelId="{1EC68909-83AC-4532-932E-58D7CD0746B8}" type="presParOf" srcId="{F48D9D46-99AD-46E4-91AE-F20BCA4A8B7A}" destId="{2677B4F3-54F8-48E3-87ED-467515415768}" srcOrd="1" destOrd="0" presId="urn:microsoft.com/office/officeart/2005/8/layout/process5"/>
    <dgm:cxn modelId="{813BD5A1-BE59-4456-8674-8FC0E3CD5BF3}" type="presParOf" srcId="{2677B4F3-54F8-48E3-87ED-467515415768}" destId="{8F4B416B-100F-4B8A-9B0D-11C71B28DD73}" srcOrd="0" destOrd="0" presId="urn:microsoft.com/office/officeart/2005/8/layout/process5"/>
    <dgm:cxn modelId="{A2D232C5-14AC-4A21-899A-78EDCC77C4A4}" type="presParOf" srcId="{F48D9D46-99AD-46E4-91AE-F20BCA4A8B7A}" destId="{21C7DCB6-0FDA-4656-8A2E-5CBE363C855B}" srcOrd="2" destOrd="0" presId="urn:microsoft.com/office/officeart/2005/8/layout/process5"/>
    <dgm:cxn modelId="{0421B056-8653-4BCE-829B-587DC473C1E2}" type="presParOf" srcId="{F48D9D46-99AD-46E4-91AE-F20BCA4A8B7A}" destId="{CDDCDFFE-916E-478E-A903-1D56A056BB5C}" srcOrd="3" destOrd="0" presId="urn:microsoft.com/office/officeart/2005/8/layout/process5"/>
    <dgm:cxn modelId="{4105FEE5-6F55-49C8-B0B8-A74C78EFCE11}" type="presParOf" srcId="{CDDCDFFE-916E-478E-A903-1D56A056BB5C}" destId="{8E95A644-FE9B-4EF3-A04A-26761168491B}" srcOrd="0" destOrd="0" presId="urn:microsoft.com/office/officeart/2005/8/layout/process5"/>
    <dgm:cxn modelId="{4B2F81DE-F974-457F-83E7-B5B50B1C987B}" type="presParOf" srcId="{F48D9D46-99AD-46E4-91AE-F20BCA4A8B7A}" destId="{D1D61A9F-A040-4C45-AD9A-E9F9757A15AE}" srcOrd="4" destOrd="0" presId="urn:microsoft.com/office/officeart/2005/8/layout/process5"/>
    <dgm:cxn modelId="{E25B250A-698B-4540-A926-BC8D6DEA4EE9}" type="presParOf" srcId="{F48D9D46-99AD-46E4-91AE-F20BCA4A8B7A}" destId="{515CC24A-92BC-4758-A28E-3D885C0763BA}" srcOrd="5" destOrd="0" presId="urn:microsoft.com/office/officeart/2005/8/layout/process5"/>
    <dgm:cxn modelId="{D16B60F0-CE39-4C65-B385-EA62F590A61A}" type="presParOf" srcId="{515CC24A-92BC-4758-A28E-3D885C0763BA}" destId="{FCB750CF-4EE3-47EB-8FAE-532F6674D7C4}" srcOrd="0" destOrd="0" presId="urn:microsoft.com/office/officeart/2005/8/layout/process5"/>
    <dgm:cxn modelId="{09A2B08A-9FBB-446F-B56B-872F11396DB4}" type="presParOf" srcId="{F48D9D46-99AD-46E4-91AE-F20BCA4A8B7A}" destId="{BC6485BF-B346-466A-9C2E-8E32E9E43146}" srcOrd="6" destOrd="0" presId="urn:microsoft.com/office/officeart/2005/8/layout/process5"/>
    <dgm:cxn modelId="{9B2AAEEF-AD1B-40C1-B09A-59EDFDBEDC6C}" type="presParOf" srcId="{F48D9D46-99AD-46E4-91AE-F20BCA4A8B7A}" destId="{05EDFD87-4909-4964-BEB6-4039E5F7E5BA}" srcOrd="7" destOrd="0" presId="urn:microsoft.com/office/officeart/2005/8/layout/process5"/>
    <dgm:cxn modelId="{93FABC9A-ED98-47EE-8B6E-3E08F19823B2}" type="presParOf" srcId="{05EDFD87-4909-4964-BEB6-4039E5F7E5BA}" destId="{82877FC2-144E-4C59-9C02-67A360EBDC58}" srcOrd="0" destOrd="0" presId="urn:microsoft.com/office/officeart/2005/8/layout/process5"/>
    <dgm:cxn modelId="{0B95E5F6-98AA-44D9-89F1-83851755573F}" type="presParOf" srcId="{F48D9D46-99AD-46E4-91AE-F20BCA4A8B7A}" destId="{BF496FE3-135C-44B0-A259-6A6E958CDE15}" srcOrd="8" destOrd="0" presId="urn:microsoft.com/office/officeart/2005/8/layout/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9F1464D-627E-46B3-AC18-5D35876B1E3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BB28A67-3737-498C-B42D-9380436514FB}">
      <dgm:prSet/>
      <dgm:spPr/>
      <dgm:t>
        <a:bodyPr/>
        <a:lstStyle/>
        <a:p>
          <a:pPr>
            <a:lnSpc>
              <a:spcPct val="100000"/>
            </a:lnSpc>
          </a:pPr>
          <a:r>
            <a:rPr lang="en-US"/>
            <a:t>Develop a cost-effective ECG monitoring system using readily available components and software tools.</a:t>
          </a:r>
        </a:p>
      </dgm:t>
    </dgm:pt>
    <dgm:pt modelId="{7A2AC552-16E4-471E-9A68-1169E442D527}" type="parTrans" cxnId="{6FA3930B-F3E4-42F4-9943-EBE76FECC324}">
      <dgm:prSet/>
      <dgm:spPr/>
      <dgm:t>
        <a:bodyPr/>
        <a:lstStyle/>
        <a:p>
          <a:endParaRPr lang="en-US"/>
        </a:p>
      </dgm:t>
    </dgm:pt>
    <dgm:pt modelId="{BCB64B11-7CF6-45CB-A5DE-F669EDDDBB0E}" type="sibTrans" cxnId="{6FA3930B-F3E4-42F4-9943-EBE76FECC324}">
      <dgm:prSet/>
      <dgm:spPr/>
      <dgm:t>
        <a:bodyPr/>
        <a:lstStyle/>
        <a:p>
          <a:endParaRPr lang="en-US"/>
        </a:p>
      </dgm:t>
    </dgm:pt>
    <dgm:pt modelId="{87643E45-71F4-4D2F-B875-23BCD0886012}">
      <dgm:prSet/>
      <dgm:spPr/>
      <dgm:t>
        <a:bodyPr/>
        <a:lstStyle/>
        <a:p>
          <a:pPr>
            <a:lnSpc>
              <a:spcPct val="100000"/>
            </a:lnSpc>
          </a:pPr>
          <a:r>
            <a:rPr lang="en-US"/>
            <a:t>Design and implement hardware circuitry capable of accurately acquiring ECG signals.</a:t>
          </a:r>
        </a:p>
      </dgm:t>
    </dgm:pt>
    <dgm:pt modelId="{65F0DB13-F60F-4033-9AD2-A385DD94D0AB}" type="parTrans" cxnId="{20A29847-2F11-486B-8F6E-D4AC4BE599D2}">
      <dgm:prSet/>
      <dgm:spPr/>
      <dgm:t>
        <a:bodyPr/>
        <a:lstStyle/>
        <a:p>
          <a:endParaRPr lang="en-US"/>
        </a:p>
      </dgm:t>
    </dgm:pt>
    <dgm:pt modelId="{30F69416-ECCB-481A-A593-77FC9960545C}" type="sibTrans" cxnId="{20A29847-2F11-486B-8F6E-D4AC4BE599D2}">
      <dgm:prSet/>
      <dgm:spPr/>
      <dgm:t>
        <a:bodyPr/>
        <a:lstStyle/>
        <a:p>
          <a:endParaRPr lang="en-US"/>
        </a:p>
      </dgm:t>
    </dgm:pt>
    <dgm:pt modelId="{594DA0FC-3E48-40AF-BF4C-B3BB09FAA7F8}">
      <dgm:prSet/>
      <dgm:spPr/>
      <dgm:t>
        <a:bodyPr/>
        <a:lstStyle/>
        <a:p>
          <a:pPr>
            <a:lnSpc>
              <a:spcPct val="100000"/>
            </a:lnSpc>
          </a:pPr>
          <a:r>
            <a:rPr lang="en-US"/>
            <a:t>Utilize LabVIEW for signal processing to enhance signal quality and extract meaningful data from ECG recordings.</a:t>
          </a:r>
        </a:p>
      </dgm:t>
    </dgm:pt>
    <dgm:pt modelId="{A0B00243-A391-4AF4-B75C-C90011C28166}" type="parTrans" cxnId="{542D3907-6AA9-47FE-9649-BA2CD6CE5E4F}">
      <dgm:prSet/>
      <dgm:spPr/>
      <dgm:t>
        <a:bodyPr/>
        <a:lstStyle/>
        <a:p>
          <a:endParaRPr lang="en-US"/>
        </a:p>
      </dgm:t>
    </dgm:pt>
    <dgm:pt modelId="{656ED6C6-343F-4D97-A940-82898360E28D}" type="sibTrans" cxnId="{542D3907-6AA9-47FE-9649-BA2CD6CE5E4F}">
      <dgm:prSet/>
      <dgm:spPr/>
      <dgm:t>
        <a:bodyPr/>
        <a:lstStyle/>
        <a:p>
          <a:endParaRPr lang="en-US"/>
        </a:p>
      </dgm:t>
    </dgm:pt>
    <dgm:pt modelId="{A6F6E118-B2C1-4E20-AFD2-D0B372978249}">
      <dgm:prSet/>
      <dgm:spPr/>
      <dgm:t>
        <a:bodyPr/>
        <a:lstStyle/>
        <a:p>
          <a:pPr>
            <a:lnSpc>
              <a:spcPct val="100000"/>
            </a:lnSpc>
          </a:pPr>
          <a:r>
            <a:rPr lang="en-US"/>
            <a:t>Create a user-friendly interface for real-time ECG display and analysis.</a:t>
          </a:r>
        </a:p>
      </dgm:t>
    </dgm:pt>
    <dgm:pt modelId="{EA1708B6-7064-46C6-8CE4-2F972B0266DB}" type="parTrans" cxnId="{47DAF729-3296-4808-BD94-A68F01F7B2F0}">
      <dgm:prSet/>
      <dgm:spPr/>
      <dgm:t>
        <a:bodyPr/>
        <a:lstStyle/>
        <a:p>
          <a:endParaRPr lang="en-US"/>
        </a:p>
      </dgm:t>
    </dgm:pt>
    <dgm:pt modelId="{D20983B1-0556-4CF8-994A-97BDB69C51A6}" type="sibTrans" cxnId="{47DAF729-3296-4808-BD94-A68F01F7B2F0}">
      <dgm:prSet/>
      <dgm:spPr/>
      <dgm:t>
        <a:bodyPr/>
        <a:lstStyle/>
        <a:p>
          <a:endParaRPr lang="en-US"/>
        </a:p>
      </dgm:t>
    </dgm:pt>
    <dgm:pt modelId="{C01DE85B-CAE8-426C-9EFD-278A57F2759E}">
      <dgm:prSet/>
      <dgm:spPr/>
      <dgm:t>
        <a:bodyPr/>
        <a:lstStyle/>
        <a:p>
          <a:pPr>
            <a:lnSpc>
              <a:spcPct val="100000"/>
            </a:lnSpc>
          </a:pPr>
          <a:r>
            <a:rPr lang="en-US"/>
            <a:t>Conduct testing with human subjects to ensure the system's accuracy, reliability, and user-friendliness.</a:t>
          </a:r>
        </a:p>
      </dgm:t>
    </dgm:pt>
    <dgm:pt modelId="{A1C4C4C9-DFF0-415D-B909-31A46311FCBA}" type="parTrans" cxnId="{6D08FA6F-5284-4F90-8C2D-7067BB44D3AA}">
      <dgm:prSet/>
      <dgm:spPr/>
      <dgm:t>
        <a:bodyPr/>
        <a:lstStyle/>
        <a:p>
          <a:endParaRPr lang="en-US"/>
        </a:p>
      </dgm:t>
    </dgm:pt>
    <dgm:pt modelId="{73371913-679B-4110-92FA-DB80A55E93ED}" type="sibTrans" cxnId="{6D08FA6F-5284-4F90-8C2D-7067BB44D3AA}">
      <dgm:prSet/>
      <dgm:spPr/>
      <dgm:t>
        <a:bodyPr/>
        <a:lstStyle/>
        <a:p>
          <a:endParaRPr lang="en-US"/>
        </a:p>
      </dgm:t>
    </dgm:pt>
    <dgm:pt modelId="{7F2D4A76-EA9B-42D4-ADA1-CB1BA7264D33}">
      <dgm:prSet/>
      <dgm:spPr/>
      <dgm:t>
        <a:bodyPr/>
        <a:lstStyle/>
        <a:p>
          <a:pPr>
            <a:lnSpc>
              <a:spcPct val="100000"/>
            </a:lnSpc>
          </a:pPr>
          <a:r>
            <a:rPr lang="en-US"/>
            <a:t>Explore the feasibility of integrating wireless connectivity for remote monitoring and data transmission to smartphones or computers.</a:t>
          </a:r>
        </a:p>
      </dgm:t>
    </dgm:pt>
    <dgm:pt modelId="{4E58D64B-E123-4741-A032-15C3D5A4BEA7}" type="parTrans" cxnId="{DC51B581-ADF6-4438-ABA7-01BE442C20D0}">
      <dgm:prSet/>
      <dgm:spPr/>
      <dgm:t>
        <a:bodyPr/>
        <a:lstStyle/>
        <a:p>
          <a:endParaRPr lang="en-US"/>
        </a:p>
      </dgm:t>
    </dgm:pt>
    <dgm:pt modelId="{7A108569-A66D-4FB0-B2B4-6A1A64671757}" type="sibTrans" cxnId="{DC51B581-ADF6-4438-ABA7-01BE442C20D0}">
      <dgm:prSet/>
      <dgm:spPr/>
      <dgm:t>
        <a:bodyPr/>
        <a:lstStyle/>
        <a:p>
          <a:endParaRPr lang="en-US"/>
        </a:p>
      </dgm:t>
    </dgm:pt>
    <dgm:pt modelId="{9B5392AC-DD3F-43AF-9ABA-ED5668409EC7}" type="pres">
      <dgm:prSet presAssocID="{B9F1464D-627E-46B3-AC18-5D35876B1E36}" presName="root" presStyleCnt="0">
        <dgm:presLayoutVars>
          <dgm:dir/>
          <dgm:resizeHandles val="exact"/>
        </dgm:presLayoutVars>
      </dgm:prSet>
      <dgm:spPr/>
    </dgm:pt>
    <dgm:pt modelId="{D6803240-7DA7-4FBE-A105-13D01760B065}" type="pres">
      <dgm:prSet presAssocID="{EBB28A67-3737-498C-B42D-9380436514FB}" presName="compNode" presStyleCnt="0"/>
      <dgm:spPr/>
    </dgm:pt>
    <dgm:pt modelId="{41108091-A623-4732-9637-8A5FE172F940}" type="pres">
      <dgm:prSet presAssocID="{EBB28A67-3737-498C-B42D-9380436514FB}" presName="bgRect" presStyleLbl="bgShp" presStyleIdx="0" presStyleCnt="6"/>
      <dgm:spPr/>
    </dgm:pt>
    <dgm:pt modelId="{A815C0AD-BD16-4DF9-8207-5847B47A1C81}" type="pres">
      <dgm:prSet presAssocID="{EBB28A67-3737-498C-B42D-9380436514F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rt with Pulse"/>
        </a:ext>
      </dgm:extLst>
    </dgm:pt>
    <dgm:pt modelId="{6DDE935A-DF95-4BCF-BD52-C6268BAB0D4F}" type="pres">
      <dgm:prSet presAssocID="{EBB28A67-3737-498C-B42D-9380436514FB}" presName="spaceRect" presStyleCnt="0"/>
      <dgm:spPr/>
    </dgm:pt>
    <dgm:pt modelId="{23702D15-CA5C-4513-9DB8-0B59AF42C4B9}" type="pres">
      <dgm:prSet presAssocID="{EBB28A67-3737-498C-B42D-9380436514FB}" presName="parTx" presStyleLbl="revTx" presStyleIdx="0" presStyleCnt="6">
        <dgm:presLayoutVars>
          <dgm:chMax val="0"/>
          <dgm:chPref val="0"/>
        </dgm:presLayoutVars>
      </dgm:prSet>
      <dgm:spPr/>
    </dgm:pt>
    <dgm:pt modelId="{8B10A95A-6A93-4092-8639-A43980240E9A}" type="pres">
      <dgm:prSet presAssocID="{BCB64B11-7CF6-45CB-A5DE-F669EDDDBB0E}" presName="sibTrans" presStyleCnt="0"/>
      <dgm:spPr/>
    </dgm:pt>
    <dgm:pt modelId="{FE3ED802-C5A5-4289-954A-46E9DC759FD0}" type="pres">
      <dgm:prSet presAssocID="{87643E45-71F4-4D2F-B875-23BCD0886012}" presName="compNode" presStyleCnt="0"/>
      <dgm:spPr/>
    </dgm:pt>
    <dgm:pt modelId="{1FFEA11C-948F-4111-AC24-CB8AF561A90F}" type="pres">
      <dgm:prSet presAssocID="{87643E45-71F4-4D2F-B875-23BCD0886012}" presName="bgRect" presStyleLbl="bgShp" presStyleIdx="1" presStyleCnt="6"/>
      <dgm:spPr/>
    </dgm:pt>
    <dgm:pt modelId="{EDA5EC4A-871E-46D7-9EF1-AB66DFEC8BB6}" type="pres">
      <dgm:prSet presAssocID="{87643E45-71F4-4D2F-B875-23BCD0886012}"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B72EA5CF-677C-412E-A867-8D806D6DF406}" type="pres">
      <dgm:prSet presAssocID="{87643E45-71F4-4D2F-B875-23BCD0886012}" presName="spaceRect" presStyleCnt="0"/>
      <dgm:spPr/>
    </dgm:pt>
    <dgm:pt modelId="{E77B4C0C-C9B5-447E-9128-53FC8124D49D}" type="pres">
      <dgm:prSet presAssocID="{87643E45-71F4-4D2F-B875-23BCD0886012}" presName="parTx" presStyleLbl="revTx" presStyleIdx="1" presStyleCnt="6">
        <dgm:presLayoutVars>
          <dgm:chMax val="0"/>
          <dgm:chPref val="0"/>
        </dgm:presLayoutVars>
      </dgm:prSet>
      <dgm:spPr/>
    </dgm:pt>
    <dgm:pt modelId="{F2504DC2-8CAC-430A-9C80-4A525AEE60E7}" type="pres">
      <dgm:prSet presAssocID="{30F69416-ECCB-481A-A593-77FC9960545C}" presName="sibTrans" presStyleCnt="0"/>
      <dgm:spPr/>
    </dgm:pt>
    <dgm:pt modelId="{31B86F67-BAA3-4243-A331-978EBAAB911F}" type="pres">
      <dgm:prSet presAssocID="{594DA0FC-3E48-40AF-BF4C-B3BB09FAA7F8}" presName="compNode" presStyleCnt="0"/>
      <dgm:spPr/>
    </dgm:pt>
    <dgm:pt modelId="{645A2631-8108-4B75-83E6-E06B93B1ACE7}" type="pres">
      <dgm:prSet presAssocID="{594DA0FC-3E48-40AF-BF4C-B3BB09FAA7F8}" presName="bgRect" presStyleLbl="bgShp" presStyleIdx="2" presStyleCnt="6"/>
      <dgm:spPr/>
    </dgm:pt>
    <dgm:pt modelId="{9ED8ECDB-AFB1-40DF-B332-E896F65EA714}" type="pres">
      <dgm:prSet presAssocID="{594DA0FC-3E48-40AF-BF4C-B3BB09FAA7F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B9C08A44-F0A8-4F74-8723-FDCF902945B8}" type="pres">
      <dgm:prSet presAssocID="{594DA0FC-3E48-40AF-BF4C-B3BB09FAA7F8}" presName="spaceRect" presStyleCnt="0"/>
      <dgm:spPr/>
    </dgm:pt>
    <dgm:pt modelId="{B4AAC10E-18B3-4793-BAEE-ACFC4F225E53}" type="pres">
      <dgm:prSet presAssocID="{594DA0FC-3E48-40AF-BF4C-B3BB09FAA7F8}" presName="parTx" presStyleLbl="revTx" presStyleIdx="2" presStyleCnt="6">
        <dgm:presLayoutVars>
          <dgm:chMax val="0"/>
          <dgm:chPref val="0"/>
        </dgm:presLayoutVars>
      </dgm:prSet>
      <dgm:spPr/>
    </dgm:pt>
    <dgm:pt modelId="{76665362-2579-4DB2-BE57-7C0975D6106C}" type="pres">
      <dgm:prSet presAssocID="{656ED6C6-343F-4D97-A940-82898360E28D}" presName="sibTrans" presStyleCnt="0"/>
      <dgm:spPr/>
    </dgm:pt>
    <dgm:pt modelId="{918A3CCA-7318-4763-8AAC-D0A146F94403}" type="pres">
      <dgm:prSet presAssocID="{A6F6E118-B2C1-4E20-AFD2-D0B372978249}" presName="compNode" presStyleCnt="0"/>
      <dgm:spPr/>
    </dgm:pt>
    <dgm:pt modelId="{8C60FA88-E00B-4F2F-A987-83BD9EC6607F}" type="pres">
      <dgm:prSet presAssocID="{A6F6E118-B2C1-4E20-AFD2-D0B372978249}" presName="bgRect" presStyleLbl="bgShp" presStyleIdx="3" presStyleCnt="6"/>
      <dgm:spPr/>
    </dgm:pt>
    <dgm:pt modelId="{2198F579-CA8C-47CD-A790-3EF40CFD1546}" type="pres">
      <dgm:prSet presAssocID="{A6F6E118-B2C1-4E20-AFD2-D0B37297824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eartbeat"/>
        </a:ext>
      </dgm:extLst>
    </dgm:pt>
    <dgm:pt modelId="{680DFE3C-16AA-414F-906E-C04C799696CC}" type="pres">
      <dgm:prSet presAssocID="{A6F6E118-B2C1-4E20-AFD2-D0B372978249}" presName="spaceRect" presStyleCnt="0"/>
      <dgm:spPr/>
    </dgm:pt>
    <dgm:pt modelId="{525B2486-EFF1-4D46-8DE5-38D89F9BC982}" type="pres">
      <dgm:prSet presAssocID="{A6F6E118-B2C1-4E20-AFD2-D0B372978249}" presName="parTx" presStyleLbl="revTx" presStyleIdx="3" presStyleCnt="6">
        <dgm:presLayoutVars>
          <dgm:chMax val="0"/>
          <dgm:chPref val="0"/>
        </dgm:presLayoutVars>
      </dgm:prSet>
      <dgm:spPr/>
    </dgm:pt>
    <dgm:pt modelId="{530412F0-F210-4569-9609-B902274A789B}" type="pres">
      <dgm:prSet presAssocID="{D20983B1-0556-4CF8-994A-97BDB69C51A6}" presName="sibTrans" presStyleCnt="0"/>
      <dgm:spPr/>
    </dgm:pt>
    <dgm:pt modelId="{523FECC9-C0EA-4BE2-A008-A82CBF2CB441}" type="pres">
      <dgm:prSet presAssocID="{C01DE85B-CAE8-426C-9EFD-278A57F2759E}" presName="compNode" presStyleCnt="0"/>
      <dgm:spPr/>
    </dgm:pt>
    <dgm:pt modelId="{8B1F267D-F162-4D25-8488-4EED38570165}" type="pres">
      <dgm:prSet presAssocID="{C01DE85B-CAE8-426C-9EFD-278A57F2759E}" presName="bgRect" presStyleLbl="bgShp" presStyleIdx="4" presStyleCnt="6"/>
      <dgm:spPr/>
    </dgm:pt>
    <dgm:pt modelId="{C5E0D4C9-D287-4847-83A1-DB5BDF785123}" type="pres">
      <dgm:prSet presAssocID="{C01DE85B-CAE8-426C-9EFD-278A57F2759E}"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Thumbs Up Sign"/>
        </a:ext>
      </dgm:extLst>
    </dgm:pt>
    <dgm:pt modelId="{57110078-765F-46A7-A923-EC593F2F91D1}" type="pres">
      <dgm:prSet presAssocID="{C01DE85B-CAE8-426C-9EFD-278A57F2759E}" presName="spaceRect" presStyleCnt="0"/>
      <dgm:spPr/>
    </dgm:pt>
    <dgm:pt modelId="{0C047CDA-9982-4DEB-861B-EFF7743E7A59}" type="pres">
      <dgm:prSet presAssocID="{C01DE85B-CAE8-426C-9EFD-278A57F2759E}" presName="parTx" presStyleLbl="revTx" presStyleIdx="4" presStyleCnt="6">
        <dgm:presLayoutVars>
          <dgm:chMax val="0"/>
          <dgm:chPref val="0"/>
        </dgm:presLayoutVars>
      </dgm:prSet>
      <dgm:spPr/>
    </dgm:pt>
    <dgm:pt modelId="{FA08D86C-401A-4DC3-B26D-7A881C0C0B54}" type="pres">
      <dgm:prSet presAssocID="{73371913-679B-4110-92FA-DB80A55E93ED}" presName="sibTrans" presStyleCnt="0"/>
      <dgm:spPr/>
    </dgm:pt>
    <dgm:pt modelId="{647DE98A-88F9-42B4-918C-656F36BF633D}" type="pres">
      <dgm:prSet presAssocID="{7F2D4A76-EA9B-42D4-ADA1-CB1BA7264D33}" presName="compNode" presStyleCnt="0"/>
      <dgm:spPr/>
    </dgm:pt>
    <dgm:pt modelId="{55ADA1EE-97C2-4CD0-81EF-C17653E4125D}" type="pres">
      <dgm:prSet presAssocID="{7F2D4A76-EA9B-42D4-ADA1-CB1BA7264D33}" presName="bgRect" presStyleLbl="bgShp" presStyleIdx="5" presStyleCnt="6"/>
      <dgm:spPr/>
    </dgm:pt>
    <dgm:pt modelId="{63D60497-A2C4-458A-9DE5-0BC56AD147B6}" type="pres">
      <dgm:prSet presAssocID="{7F2D4A76-EA9B-42D4-ADA1-CB1BA7264D33}"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Wireless router"/>
        </a:ext>
      </dgm:extLst>
    </dgm:pt>
    <dgm:pt modelId="{53993AED-E18A-4D44-8C05-A6886EFDC07A}" type="pres">
      <dgm:prSet presAssocID="{7F2D4A76-EA9B-42D4-ADA1-CB1BA7264D33}" presName="spaceRect" presStyleCnt="0"/>
      <dgm:spPr/>
    </dgm:pt>
    <dgm:pt modelId="{8C826B85-EF62-418B-82A7-C6678E390ECA}" type="pres">
      <dgm:prSet presAssocID="{7F2D4A76-EA9B-42D4-ADA1-CB1BA7264D33}" presName="parTx" presStyleLbl="revTx" presStyleIdx="5" presStyleCnt="6">
        <dgm:presLayoutVars>
          <dgm:chMax val="0"/>
          <dgm:chPref val="0"/>
        </dgm:presLayoutVars>
      </dgm:prSet>
      <dgm:spPr/>
    </dgm:pt>
  </dgm:ptLst>
  <dgm:cxnLst>
    <dgm:cxn modelId="{542D3907-6AA9-47FE-9649-BA2CD6CE5E4F}" srcId="{B9F1464D-627E-46B3-AC18-5D35876B1E36}" destId="{594DA0FC-3E48-40AF-BF4C-B3BB09FAA7F8}" srcOrd="2" destOrd="0" parTransId="{A0B00243-A391-4AF4-B75C-C90011C28166}" sibTransId="{656ED6C6-343F-4D97-A940-82898360E28D}"/>
    <dgm:cxn modelId="{6FA3930B-F3E4-42F4-9943-EBE76FECC324}" srcId="{B9F1464D-627E-46B3-AC18-5D35876B1E36}" destId="{EBB28A67-3737-498C-B42D-9380436514FB}" srcOrd="0" destOrd="0" parTransId="{7A2AC552-16E4-471E-9A68-1169E442D527}" sibTransId="{BCB64B11-7CF6-45CB-A5DE-F669EDDDBB0E}"/>
    <dgm:cxn modelId="{5EF62314-CCC3-4BB9-8563-88A0000FC189}" type="presOf" srcId="{EBB28A67-3737-498C-B42D-9380436514FB}" destId="{23702D15-CA5C-4513-9DB8-0B59AF42C4B9}" srcOrd="0" destOrd="0" presId="urn:microsoft.com/office/officeart/2018/2/layout/IconVerticalSolidList"/>
    <dgm:cxn modelId="{59326D17-D82F-4AAD-A294-1411FE0A35A8}" type="presOf" srcId="{C01DE85B-CAE8-426C-9EFD-278A57F2759E}" destId="{0C047CDA-9982-4DEB-861B-EFF7743E7A59}" srcOrd="0" destOrd="0" presId="urn:microsoft.com/office/officeart/2018/2/layout/IconVerticalSolidList"/>
    <dgm:cxn modelId="{89878121-0719-457C-9E75-F8CF26E6AD19}" type="presOf" srcId="{B9F1464D-627E-46B3-AC18-5D35876B1E36}" destId="{9B5392AC-DD3F-43AF-9ABA-ED5668409EC7}" srcOrd="0" destOrd="0" presId="urn:microsoft.com/office/officeart/2018/2/layout/IconVerticalSolidList"/>
    <dgm:cxn modelId="{47DAF729-3296-4808-BD94-A68F01F7B2F0}" srcId="{B9F1464D-627E-46B3-AC18-5D35876B1E36}" destId="{A6F6E118-B2C1-4E20-AFD2-D0B372978249}" srcOrd="3" destOrd="0" parTransId="{EA1708B6-7064-46C6-8CE4-2F972B0266DB}" sibTransId="{D20983B1-0556-4CF8-994A-97BDB69C51A6}"/>
    <dgm:cxn modelId="{20A29847-2F11-486B-8F6E-D4AC4BE599D2}" srcId="{B9F1464D-627E-46B3-AC18-5D35876B1E36}" destId="{87643E45-71F4-4D2F-B875-23BCD0886012}" srcOrd="1" destOrd="0" parTransId="{65F0DB13-F60F-4033-9AD2-A385DD94D0AB}" sibTransId="{30F69416-ECCB-481A-A593-77FC9960545C}"/>
    <dgm:cxn modelId="{6D08FA6F-5284-4F90-8C2D-7067BB44D3AA}" srcId="{B9F1464D-627E-46B3-AC18-5D35876B1E36}" destId="{C01DE85B-CAE8-426C-9EFD-278A57F2759E}" srcOrd="4" destOrd="0" parTransId="{A1C4C4C9-DFF0-415D-B909-31A46311FCBA}" sibTransId="{73371913-679B-4110-92FA-DB80A55E93ED}"/>
    <dgm:cxn modelId="{DC51B581-ADF6-4438-ABA7-01BE442C20D0}" srcId="{B9F1464D-627E-46B3-AC18-5D35876B1E36}" destId="{7F2D4A76-EA9B-42D4-ADA1-CB1BA7264D33}" srcOrd="5" destOrd="0" parTransId="{4E58D64B-E123-4741-A032-15C3D5A4BEA7}" sibTransId="{7A108569-A66D-4FB0-B2B4-6A1A64671757}"/>
    <dgm:cxn modelId="{CE7FAABB-A4B5-4A87-A120-53C0A3A3B613}" type="presOf" srcId="{594DA0FC-3E48-40AF-BF4C-B3BB09FAA7F8}" destId="{B4AAC10E-18B3-4793-BAEE-ACFC4F225E53}" srcOrd="0" destOrd="0" presId="urn:microsoft.com/office/officeart/2018/2/layout/IconVerticalSolidList"/>
    <dgm:cxn modelId="{4BA115D7-219C-47F9-AA34-324CDDD3A363}" type="presOf" srcId="{A6F6E118-B2C1-4E20-AFD2-D0B372978249}" destId="{525B2486-EFF1-4D46-8DE5-38D89F9BC982}" srcOrd="0" destOrd="0" presId="urn:microsoft.com/office/officeart/2018/2/layout/IconVerticalSolidList"/>
    <dgm:cxn modelId="{1085E9F1-77A9-4F97-9A67-09EB61D3C1DC}" type="presOf" srcId="{87643E45-71F4-4D2F-B875-23BCD0886012}" destId="{E77B4C0C-C9B5-447E-9128-53FC8124D49D}" srcOrd="0" destOrd="0" presId="urn:microsoft.com/office/officeart/2018/2/layout/IconVerticalSolidList"/>
    <dgm:cxn modelId="{0486DDF8-8BBE-4B63-B396-7980B52C91A1}" type="presOf" srcId="{7F2D4A76-EA9B-42D4-ADA1-CB1BA7264D33}" destId="{8C826B85-EF62-418B-82A7-C6678E390ECA}" srcOrd="0" destOrd="0" presId="urn:microsoft.com/office/officeart/2018/2/layout/IconVerticalSolidList"/>
    <dgm:cxn modelId="{E0C48897-86EC-4A06-8FB7-1E84B8D1FEBA}" type="presParOf" srcId="{9B5392AC-DD3F-43AF-9ABA-ED5668409EC7}" destId="{D6803240-7DA7-4FBE-A105-13D01760B065}" srcOrd="0" destOrd="0" presId="urn:microsoft.com/office/officeart/2018/2/layout/IconVerticalSolidList"/>
    <dgm:cxn modelId="{969B8422-322B-49E9-9C9B-6F97FC469583}" type="presParOf" srcId="{D6803240-7DA7-4FBE-A105-13D01760B065}" destId="{41108091-A623-4732-9637-8A5FE172F940}" srcOrd="0" destOrd="0" presId="urn:microsoft.com/office/officeart/2018/2/layout/IconVerticalSolidList"/>
    <dgm:cxn modelId="{9F45CD0D-4829-4347-82DF-7EAF2D761E82}" type="presParOf" srcId="{D6803240-7DA7-4FBE-A105-13D01760B065}" destId="{A815C0AD-BD16-4DF9-8207-5847B47A1C81}" srcOrd="1" destOrd="0" presId="urn:microsoft.com/office/officeart/2018/2/layout/IconVerticalSolidList"/>
    <dgm:cxn modelId="{1FB0CC55-D73F-4CB5-8EC9-4FF57A5AEB09}" type="presParOf" srcId="{D6803240-7DA7-4FBE-A105-13D01760B065}" destId="{6DDE935A-DF95-4BCF-BD52-C6268BAB0D4F}" srcOrd="2" destOrd="0" presId="urn:microsoft.com/office/officeart/2018/2/layout/IconVerticalSolidList"/>
    <dgm:cxn modelId="{76AF597C-4BD9-4B28-B145-4B4D75FF0DE1}" type="presParOf" srcId="{D6803240-7DA7-4FBE-A105-13D01760B065}" destId="{23702D15-CA5C-4513-9DB8-0B59AF42C4B9}" srcOrd="3" destOrd="0" presId="urn:microsoft.com/office/officeart/2018/2/layout/IconVerticalSolidList"/>
    <dgm:cxn modelId="{F1F1CD24-4144-482E-8684-D0214048B15F}" type="presParOf" srcId="{9B5392AC-DD3F-43AF-9ABA-ED5668409EC7}" destId="{8B10A95A-6A93-4092-8639-A43980240E9A}" srcOrd="1" destOrd="0" presId="urn:microsoft.com/office/officeart/2018/2/layout/IconVerticalSolidList"/>
    <dgm:cxn modelId="{567EC7D0-D471-4B6F-8DCB-316A69469D3A}" type="presParOf" srcId="{9B5392AC-DD3F-43AF-9ABA-ED5668409EC7}" destId="{FE3ED802-C5A5-4289-954A-46E9DC759FD0}" srcOrd="2" destOrd="0" presId="urn:microsoft.com/office/officeart/2018/2/layout/IconVerticalSolidList"/>
    <dgm:cxn modelId="{1C97B674-E107-49A4-A16F-D40548819666}" type="presParOf" srcId="{FE3ED802-C5A5-4289-954A-46E9DC759FD0}" destId="{1FFEA11C-948F-4111-AC24-CB8AF561A90F}" srcOrd="0" destOrd="0" presId="urn:microsoft.com/office/officeart/2018/2/layout/IconVerticalSolidList"/>
    <dgm:cxn modelId="{C13E0072-34EA-45F6-BD2C-F42662191883}" type="presParOf" srcId="{FE3ED802-C5A5-4289-954A-46E9DC759FD0}" destId="{EDA5EC4A-871E-46D7-9EF1-AB66DFEC8BB6}" srcOrd="1" destOrd="0" presId="urn:microsoft.com/office/officeart/2018/2/layout/IconVerticalSolidList"/>
    <dgm:cxn modelId="{96979E24-4272-4CDC-A6EF-AE642B326D34}" type="presParOf" srcId="{FE3ED802-C5A5-4289-954A-46E9DC759FD0}" destId="{B72EA5CF-677C-412E-A867-8D806D6DF406}" srcOrd="2" destOrd="0" presId="urn:microsoft.com/office/officeart/2018/2/layout/IconVerticalSolidList"/>
    <dgm:cxn modelId="{B3DD1031-35A1-4CD3-8A1D-A899D91A5987}" type="presParOf" srcId="{FE3ED802-C5A5-4289-954A-46E9DC759FD0}" destId="{E77B4C0C-C9B5-447E-9128-53FC8124D49D}" srcOrd="3" destOrd="0" presId="urn:microsoft.com/office/officeart/2018/2/layout/IconVerticalSolidList"/>
    <dgm:cxn modelId="{0DEAE158-8376-429C-8685-92947530DDBC}" type="presParOf" srcId="{9B5392AC-DD3F-43AF-9ABA-ED5668409EC7}" destId="{F2504DC2-8CAC-430A-9C80-4A525AEE60E7}" srcOrd="3" destOrd="0" presId="urn:microsoft.com/office/officeart/2018/2/layout/IconVerticalSolidList"/>
    <dgm:cxn modelId="{4FFBB6CA-073C-40AA-A5E7-FB33A006A2A8}" type="presParOf" srcId="{9B5392AC-DD3F-43AF-9ABA-ED5668409EC7}" destId="{31B86F67-BAA3-4243-A331-978EBAAB911F}" srcOrd="4" destOrd="0" presId="urn:microsoft.com/office/officeart/2018/2/layout/IconVerticalSolidList"/>
    <dgm:cxn modelId="{39F69D88-E14A-4E6A-A7E5-3565A83A82F2}" type="presParOf" srcId="{31B86F67-BAA3-4243-A331-978EBAAB911F}" destId="{645A2631-8108-4B75-83E6-E06B93B1ACE7}" srcOrd="0" destOrd="0" presId="urn:microsoft.com/office/officeart/2018/2/layout/IconVerticalSolidList"/>
    <dgm:cxn modelId="{70D5487F-AFE3-43F9-BFA7-3CFDEF2CDC47}" type="presParOf" srcId="{31B86F67-BAA3-4243-A331-978EBAAB911F}" destId="{9ED8ECDB-AFB1-40DF-B332-E896F65EA714}" srcOrd="1" destOrd="0" presId="urn:microsoft.com/office/officeart/2018/2/layout/IconVerticalSolidList"/>
    <dgm:cxn modelId="{4608B62D-DDD3-4086-AA12-B686A84085BB}" type="presParOf" srcId="{31B86F67-BAA3-4243-A331-978EBAAB911F}" destId="{B9C08A44-F0A8-4F74-8723-FDCF902945B8}" srcOrd="2" destOrd="0" presId="urn:microsoft.com/office/officeart/2018/2/layout/IconVerticalSolidList"/>
    <dgm:cxn modelId="{06FADA2C-2D04-47B6-AB68-0975EEB566DB}" type="presParOf" srcId="{31B86F67-BAA3-4243-A331-978EBAAB911F}" destId="{B4AAC10E-18B3-4793-BAEE-ACFC4F225E53}" srcOrd="3" destOrd="0" presId="urn:microsoft.com/office/officeart/2018/2/layout/IconVerticalSolidList"/>
    <dgm:cxn modelId="{4483D10F-D264-401A-90F9-58C7749352C4}" type="presParOf" srcId="{9B5392AC-DD3F-43AF-9ABA-ED5668409EC7}" destId="{76665362-2579-4DB2-BE57-7C0975D6106C}" srcOrd="5" destOrd="0" presId="urn:microsoft.com/office/officeart/2018/2/layout/IconVerticalSolidList"/>
    <dgm:cxn modelId="{EBE4E895-DDEF-4C1B-A8E0-3E2CA76F1C6A}" type="presParOf" srcId="{9B5392AC-DD3F-43AF-9ABA-ED5668409EC7}" destId="{918A3CCA-7318-4763-8AAC-D0A146F94403}" srcOrd="6" destOrd="0" presId="urn:microsoft.com/office/officeart/2018/2/layout/IconVerticalSolidList"/>
    <dgm:cxn modelId="{F85C1CC5-32DA-475D-9698-2092097AA505}" type="presParOf" srcId="{918A3CCA-7318-4763-8AAC-D0A146F94403}" destId="{8C60FA88-E00B-4F2F-A987-83BD9EC6607F}" srcOrd="0" destOrd="0" presId="urn:microsoft.com/office/officeart/2018/2/layout/IconVerticalSolidList"/>
    <dgm:cxn modelId="{DB3A03D1-BD10-4C79-92A0-8C4C1D00EAB2}" type="presParOf" srcId="{918A3CCA-7318-4763-8AAC-D0A146F94403}" destId="{2198F579-CA8C-47CD-A790-3EF40CFD1546}" srcOrd="1" destOrd="0" presId="urn:microsoft.com/office/officeart/2018/2/layout/IconVerticalSolidList"/>
    <dgm:cxn modelId="{F0C69520-D8C1-4B78-A83E-4DF9A088AFC2}" type="presParOf" srcId="{918A3CCA-7318-4763-8AAC-D0A146F94403}" destId="{680DFE3C-16AA-414F-906E-C04C799696CC}" srcOrd="2" destOrd="0" presId="urn:microsoft.com/office/officeart/2018/2/layout/IconVerticalSolidList"/>
    <dgm:cxn modelId="{DA300271-312D-46A1-B059-7714C4D27B64}" type="presParOf" srcId="{918A3CCA-7318-4763-8AAC-D0A146F94403}" destId="{525B2486-EFF1-4D46-8DE5-38D89F9BC982}" srcOrd="3" destOrd="0" presId="urn:microsoft.com/office/officeart/2018/2/layout/IconVerticalSolidList"/>
    <dgm:cxn modelId="{B910A61D-2D17-4276-8148-7CBD651B30D4}" type="presParOf" srcId="{9B5392AC-DD3F-43AF-9ABA-ED5668409EC7}" destId="{530412F0-F210-4569-9609-B902274A789B}" srcOrd="7" destOrd="0" presId="urn:microsoft.com/office/officeart/2018/2/layout/IconVerticalSolidList"/>
    <dgm:cxn modelId="{7167497D-8A2D-40A0-BCEF-A9004F159E03}" type="presParOf" srcId="{9B5392AC-DD3F-43AF-9ABA-ED5668409EC7}" destId="{523FECC9-C0EA-4BE2-A008-A82CBF2CB441}" srcOrd="8" destOrd="0" presId="urn:microsoft.com/office/officeart/2018/2/layout/IconVerticalSolidList"/>
    <dgm:cxn modelId="{2B1D6E91-7EFE-4AC9-968D-6BE5A1F3BBFF}" type="presParOf" srcId="{523FECC9-C0EA-4BE2-A008-A82CBF2CB441}" destId="{8B1F267D-F162-4D25-8488-4EED38570165}" srcOrd="0" destOrd="0" presId="urn:microsoft.com/office/officeart/2018/2/layout/IconVerticalSolidList"/>
    <dgm:cxn modelId="{274FB483-B6F6-41D9-A58A-ADD2705B2047}" type="presParOf" srcId="{523FECC9-C0EA-4BE2-A008-A82CBF2CB441}" destId="{C5E0D4C9-D287-4847-83A1-DB5BDF785123}" srcOrd="1" destOrd="0" presId="urn:microsoft.com/office/officeart/2018/2/layout/IconVerticalSolidList"/>
    <dgm:cxn modelId="{545E31A5-3ED9-459E-9972-348F219BE7F4}" type="presParOf" srcId="{523FECC9-C0EA-4BE2-A008-A82CBF2CB441}" destId="{57110078-765F-46A7-A923-EC593F2F91D1}" srcOrd="2" destOrd="0" presId="urn:microsoft.com/office/officeart/2018/2/layout/IconVerticalSolidList"/>
    <dgm:cxn modelId="{EE805AB5-BC55-419B-B4AC-C531BD94B4B7}" type="presParOf" srcId="{523FECC9-C0EA-4BE2-A008-A82CBF2CB441}" destId="{0C047CDA-9982-4DEB-861B-EFF7743E7A59}" srcOrd="3" destOrd="0" presId="urn:microsoft.com/office/officeart/2018/2/layout/IconVerticalSolidList"/>
    <dgm:cxn modelId="{868719EA-DF99-4FCA-84BF-E2ED94E31B32}" type="presParOf" srcId="{9B5392AC-DD3F-43AF-9ABA-ED5668409EC7}" destId="{FA08D86C-401A-4DC3-B26D-7A881C0C0B54}" srcOrd="9" destOrd="0" presId="urn:microsoft.com/office/officeart/2018/2/layout/IconVerticalSolidList"/>
    <dgm:cxn modelId="{051AACD5-0E93-47DB-9C1D-4CC6B103C365}" type="presParOf" srcId="{9B5392AC-DD3F-43AF-9ABA-ED5668409EC7}" destId="{647DE98A-88F9-42B4-918C-656F36BF633D}" srcOrd="10" destOrd="0" presId="urn:microsoft.com/office/officeart/2018/2/layout/IconVerticalSolidList"/>
    <dgm:cxn modelId="{8C5A95F7-0FB7-4E6F-8A35-9399EF081F52}" type="presParOf" srcId="{647DE98A-88F9-42B4-918C-656F36BF633D}" destId="{55ADA1EE-97C2-4CD0-81EF-C17653E4125D}" srcOrd="0" destOrd="0" presId="urn:microsoft.com/office/officeart/2018/2/layout/IconVerticalSolidList"/>
    <dgm:cxn modelId="{9610E111-7C14-4ED3-BBC6-A95DB7CB1B60}" type="presParOf" srcId="{647DE98A-88F9-42B4-918C-656F36BF633D}" destId="{63D60497-A2C4-458A-9DE5-0BC56AD147B6}" srcOrd="1" destOrd="0" presId="urn:microsoft.com/office/officeart/2018/2/layout/IconVerticalSolidList"/>
    <dgm:cxn modelId="{62F1D346-A563-4322-90EC-455493C121DF}" type="presParOf" srcId="{647DE98A-88F9-42B4-918C-656F36BF633D}" destId="{53993AED-E18A-4D44-8C05-A6886EFDC07A}" srcOrd="2" destOrd="0" presId="urn:microsoft.com/office/officeart/2018/2/layout/IconVerticalSolidList"/>
    <dgm:cxn modelId="{4A5C5B1B-89D7-4695-82FA-CDAB21E4765A}" type="presParOf" srcId="{647DE98A-88F9-42B4-918C-656F36BF633D}" destId="{8C826B85-EF62-418B-82A7-C6678E390EC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DB709F9-411B-49CF-8A18-7B42745FDDD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3FB2C5B-B29D-49E9-BDD6-11E82D4814DA}">
      <dgm:prSet/>
      <dgm:spPr/>
      <dgm:t>
        <a:bodyPr/>
        <a:lstStyle/>
        <a:p>
          <a:pPr>
            <a:lnSpc>
              <a:spcPct val="100000"/>
            </a:lnSpc>
          </a:pPr>
          <a:r>
            <a:rPr lang="en-US" b="1" dirty="0"/>
            <a:t>Analog Discovery USB Oscilloscope: </a:t>
          </a:r>
          <a:r>
            <a:rPr lang="en-US" dirty="0"/>
            <a:t>Main tool for ECG signal acquisition and visualization.</a:t>
          </a:r>
        </a:p>
      </dgm:t>
    </dgm:pt>
    <dgm:pt modelId="{45ED295C-C4E9-4902-B7FD-D696797B001F}" type="parTrans" cxnId="{1B4363A9-FF40-4F63-9743-9540F8C0DFD8}">
      <dgm:prSet/>
      <dgm:spPr/>
      <dgm:t>
        <a:bodyPr/>
        <a:lstStyle/>
        <a:p>
          <a:endParaRPr lang="en-US"/>
        </a:p>
      </dgm:t>
    </dgm:pt>
    <dgm:pt modelId="{FB6DA6A7-A634-45F5-B62F-32BB5E291C46}" type="sibTrans" cxnId="{1B4363A9-FF40-4F63-9743-9540F8C0DFD8}">
      <dgm:prSet/>
      <dgm:spPr/>
      <dgm:t>
        <a:bodyPr/>
        <a:lstStyle/>
        <a:p>
          <a:endParaRPr lang="en-US"/>
        </a:p>
      </dgm:t>
    </dgm:pt>
    <dgm:pt modelId="{5B712EAE-387E-4DD9-8A37-ACA115B86E64}">
      <dgm:prSet/>
      <dgm:spPr/>
      <dgm:t>
        <a:bodyPr/>
        <a:lstStyle/>
        <a:p>
          <a:pPr>
            <a:lnSpc>
              <a:spcPct val="100000"/>
            </a:lnSpc>
          </a:pPr>
          <a:r>
            <a:rPr lang="en-US" b="1"/>
            <a:t>OP482 Op Amp: </a:t>
          </a:r>
          <a:r>
            <a:rPr lang="en-US"/>
            <a:t>Amplifies ECG signals to a measurable level for accurate data acquisition.</a:t>
          </a:r>
        </a:p>
      </dgm:t>
    </dgm:pt>
    <dgm:pt modelId="{131023D2-3681-4318-AF6A-799DA285F03D}" type="parTrans" cxnId="{14B466F1-E29A-4B2E-8962-33EB91B29BB8}">
      <dgm:prSet/>
      <dgm:spPr/>
      <dgm:t>
        <a:bodyPr/>
        <a:lstStyle/>
        <a:p>
          <a:endParaRPr lang="en-US"/>
        </a:p>
      </dgm:t>
    </dgm:pt>
    <dgm:pt modelId="{51434B80-6942-438D-B326-1290ED7C8983}" type="sibTrans" cxnId="{14B466F1-E29A-4B2E-8962-33EB91B29BB8}">
      <dgm:prSet/>
      <dgm:spPr/>
      <dgm:t>
        <a:bodyPr/>
        <a:lstStyle/>
        <a:p>
          <a:endParaRPr lang="en-US"/>
        </a:p>
      </dgm:t>
    </dgm:pt>
    <dgm:pt modelId="{AA9F3CC9-C83D-4B33-98D7-656198E24156}">
      <dgm:prSet/>
      <dgm:spPr/>
      <dgm:t>
        <a:bodyPr/>
        <a:lstStyle/>
        <a:p>
          <a:pPr>
            <a:lnSpc>
              <a:spcPct val="100000"/>
            </a:lnSpc>
          </a:pPr>
          <a:r>
            <a:rPr lang="en-US" b="1"/>
            <a:t>100 k</a:t>
          </a:r>
          <a:r>
            <a:rPr lang="el-GR" b="1"/>
            <a:t>Ω </a:t>
          </a:r>
          <a:r>
            <a:rPr lang="en-US" b="1"/>
            <a:t>resistors: </a:t>
          </a:r>
          <a:r>
            <a:rPr lang="en-US"/>
            <a:t>Used for impedance matching and signal conditioning.</a:t>
          </a:r>
        </a:p>
      </dgm:t>
    </dgm:pt>
    <dgm:pt modelId="{1250D678-78B7-41FD-8CA7-03E01BF3F378}" type="parTrans" cxnId="{CB37C638-D567-4E46-90B0-3EF4B9AD10A2}">
      <dgm:prSet/>
      <dgm:spPr/>
      <dgm:t>
        <a:bodyPr/>
        <a:lstStyle/>
        <a:p>
          <a:endParaRPr lang="en-US"/>
        </a:p>
      </dgm:t>
    </dgm:pt>
    <dgm:pt modelId="{7646F594-054E-485F-96A0-CB3AF6ACE07E}" type="sibTrans" cxnId="{CB37C638-D567-4E46-90B0-3EF4B9AD10A2}">
      <dgm:prSet/>
      <dgm:spPr/>
      <dgm:t>
        <a:bodyPr/>
        <a:lstStyle/>
        <a:p>
          <a:endParaRPr lang="en-US"/>
        </a:p>
      </dgm:t>
    </dgm:pt>
    <dgm:pt modelId="{80D3B4A0-568F-4033-8AC6-B13E45C15295}">
      <dgm:prSet/>
      <dgm:spPr/>
      <dgm:t>
        <a:bodyPr/>
        <a:lstStyle/>
        <a:p>
          <a:pPr>
            <a:lnSpc>
              <a:spcPct val="100000"/>
            </a:lnSpc>
          </a:pPr>
          <a:r>
            <a:rPr lang="en-US" b="1"/>
            <a:t>10 k</a:t>
          </a:r>
          <a:r>
            <a:rPr lang="el-GR" b="1"/>
            <a:t>Ω </a:t>
          </a:r>
          <a:r>
            <a:rPr lang="en-US" b="1"/>
            <a:t>resistors: </a:t>
          </a:r>
          <a:r>
            <a:rPr lang="en-US"/>
            <a:t>Used for voltage division and signal conditioning.</a:t>
          </a:r>
        </a:p>
      </dgm:t>
    </dgm:pt>
    <dgm:pt modelId="{576C2DD4-8A0D-476C-B1DD-672E12B55F11}" type="parTrans" cxnId="{21BC8AD3-D99F-41D7-99E2-5D27A0EF73E7}">
      <dgm:prSet/>
      <dgm:spPr/>
      <dgm:t>
        <a:bodyPr/>
        <a:lstStyle/>
        <a:p>
          <a:endParaRPr lang="en-US"/>
        </a:p>
      </dgm:t>
    </dgm:pt>
    <dgm:pt modelId="{86FC00D1-3BEE-4349-9B0A-48383160619E}" type="sibTrans" cxnId="{21BC8AD3-D99F-41D7-99E2-5D27A0EF73E7}">
      <dgm:prSet/>
      <dgm:spPr/>
      <dgm:t>
        <a:bodyPr/>
        <a:lstStyle/>
        <a:p>
          <a:endParaRPr lang="en-US"/>
        </a:p>
      </dgm:t>
    </dgm:pt>
    <dgm:pt modelId="{2558AECD-C95C-49FB-8EB7-3C2616918A32}">
      <dgm:prSet/>
      <dgm:spPr/>
      <dgm:t>
        <a:bodyPr/>
        <a:lstStyle/>
        <a:p>
          <a:pPr>
            <a:lnSpc>
              <a:spcPct val="100000"/>
            </a:lnSpc>
          </a:pPr>
          <a:r>
            <a:rPr lang="en-US" b="1"/>
            <a:t>1 uF electrolytic capacitor: </a:t>
          </a:r>
          <a:r>
            <a:rPr lang="en-US"/>
            <a:t>Filters out DC offset and noise from ECG signals.</a:t>
          </a:r>
        </a:p>
      </dgm:t>
    </dgm:pt>
    <dgm:pt modelId="{90B8304C-5B85-4ECC-A261-3458FBC18899}" type="parTrans" cxnId="{999C00C8-0615-4822-8422-7CCCB9C845BE}">
      <dgm:prSet/>
      <dgm:spPr/>
      <dgm:t>
        <a:bodyPr/>
        <a:lstStyle/>
        <a:p>
          <a:endParaRPr lang="en-US"/>
        </a:p>
      </dgm:t>
    </dgm:pt>
    <dgm:pt modelId="{8E1A6EC7-CB17-48A8-A077-3F4A06F87BA0}" type="sibTrans" cxnId="{999C00C8-0615-4822-8422-7CCCB9C845BE}">
      <dgm:prSet/>
      <dgm:spPr/>
      <dgm:t>
        <a:bodyPr/>
        <a:lstStyle/>
        <a:p>
          <a:endParaRPr lang="en-US"/>
        </a:p>
      </dgm:t>
    </dgm:pt>
    <dgm:pt modelId="{E9A04A0F-D6A5-4147-80F9-97C0C0C76FBC}" type="pres">
      <dgm:prSet presAssocID="{EDB709F9-411B-49CF-8A18-7B42745FDDD5}" presName="root" presStyleCnt="0">
        <dgm:presLayoutVars>
          <dgm:dir/>
          <dgm:resizeHandles val="exact"/>
        </dgm:presLayoutVars>
      </dgm:prSet>
      <dgm:spPr/>
    </dgm:pt>
    <dgm:pt modelId="{D06A7024-6FBC-430D-A70F-17DAA627C743}" type="pres">
      <dgm:prSet presAssocID="{53FB2C5B-B29D-49E9-BDD6-11E82D4814DA}" presName="compNode" presStyleCnt="0"/>
      <dgm:spPr/>
    </dgm:pt>
    <dgm:pt modelId="{9674F983-B8D4-4049-B223-95EF65700694}" type="pres">
      <dgm:prSet presAssocID="{53FB2C5B-B29D-49E9-BDD6-11E82D4814DA}" presName="bgRect" presStyleLbl="bgShp" presStyleIdx="0" presStyleCnt="5"/>
      <dgm:spPr/>
    </dgm:pt>
    <dgm:pt modelId="{7F1AA933-D88F-4BF1-80F9-756A10F97ABB}" type="pres">
      <dgm:prSet presAssocID="{53FB2C5B-B29D-49E9-BDD6-11E82D4814D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SB"/>
        </a:ext>
      </dgm:extLst>
    </dgm:pt>
    <dgm:pt modelId="{185CCB7D-7D8C-4226-B155-B9418FC494E9}" type="pres">
      <dgm:prSet presAssocID="{53FB2C5B-B29D-49E9-BDD6-11E82D4814DA}" presName="spaceRect" presStyleCnt="0"/>
      <dgm:spPr/>
    </dgm:pt>
    <dgm:pt modelId="{66FF8129-5800-4CA2-BA3E-D2A99B5C0F90}" type="pres">
      <dgm:prSet presAssocID="{53FB2C5B-B29D-49E9-BDD6-11E82D4814DA}" presName="parTx" presStyleLbl="revTx" presStyleIdx="0" presStyleCnt="5">
        <dgm:presLayoutVars>
          <dgm:chMax val="0"/>
          <dgm:chPref val="0"/>
        </dgm:presLayoutVars>
      </dgm:prSet>
      <dgm:spPr/>
    </dgm:pt>
    <dgm:pt modelId="{764ED539-AD4D-4B6F-B80A-7F7CB540194F}" type="pres">
      <dgm:prSet presAssocID="{FB6DA6A7-A634-45F5-B62F-32BB5E291C46}" presName="sibTrans" presStyleCnt="0"/>
      <dgm:spPr/>
    </dgm:pt>
    <dgm:pt modelId="{A18C5F1D-400D-4E77-B20B-4DCBFE5F3C9E}" type="pres">
      <dgm:prSet presAssocID="{5B712EAE-387E-4DD9-8A37-ACA115B86E64}" presName="compNode" presStyleCnt="0"/>
      <dgm:spPr/>
    </dgm:pt>
    <dgm:pt modelId="{01F968A2-CADC-4D5A-B5E1-8760F11BC00B}" type="pres">
      <dgm:prSet presAssocID="{5B712EAE-387E-4DD9-8A37-ACA115B86E64}" presName="bgRect" presStyleLbl="bgShp" presStyleIdx="1" presStyleCnt="5"/>
      <dgm:spPr/>
    </dgm:pt>
    <dgm:pt modelId="{2EFD4184-FB99-4C49-9DA6-9667FAB9ECF7}" type="pres">
      <dgm:prSet presAssocID="{5B712EAE-387E-4DD9-8A37-ACA115B86E6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rt with Pulse"/>
        </a:ext>
      </dgm:extLst>
    </dgm:pt>
    <dgm:pt modelId="{30A54939-1C9C-47F7-908F-3157A3EDD48D}" type="pres">
      <dgm:prSet presAssocID="{5B712EAE-387E-4DD9-8A37-ACA115B86E64}" presName="spaceRect" presStyleCnt="0"/>
      <dgm:spPr/>
    </dgm:pt>
    <dgm:pt modelId="{B37B900F-0D57-42AE-8219-25D4A00C4519}" type="pres">
      <dgm:prSet presAssocID="{5B712EAE-387E-4DD9-8A37-ACA115B86E64}" presName="parTx" presStyleLbl="revTx" presStyleIdx="1" presStyleCnt="5">
        <dgm:presLayoutVars>
          <dgm:chMax val="0"/>
          <dgm:chPref val="0"/>
        </dgm:presLayoutVars>
      </dgm:prSet>
      <dgm:spPr/>
    </dgm:pt>
    <dgm:pt modelId="{31322478-744B-474F-9829-6FC45702B050}" type="pres">
      <dgm:prSet presAssocID="{51434B80-6942-438D-B326-1290ED7C8983}" presName="sibTrans" presStyleCnt="0"/>
      <dgm:spPr/>
    </dgm:pt>
    <dgm:pt modelId="{B2324EC3-557A-4CFE-9866-21B78974DD6C}" type="pres">
      <dgm:prSet presAssocID="{AA9F3CC9-C83D-4B33-98D7-656198E24156}" presName="compNode" presStyleCnt="0"/>
      <dgm:spPr/>
    </dgm:pt>
    <dgm:pt modelId="{E9B446A9-8F0B-45B8-80E6-D9E37123D948}" type="pres">
      <dgm:prSet presAssocID="{AA9F3CC9-C83D-4B33-98D7-656198E24156}" presName="bgRect" presStyleLbl="bgShp" presStyleIdx="2" presStyleCnt="5"/>
      <dgm:spPr/>
    </dgm:pt>
    <dgm:pt modelId="{B8FCE09B-DCB8-49A1-B8BC-09F8A725B7C2}" type="pres">
      <dgm:prSet presAssocID="{AA9F3CC9-C83D-4B33-98D7-656198E2415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agnet"/>
        </a:ext>
      </dgm:extLst>
    </dgm:pt>
    <dgm:pt modelId="{1D7ED7D8-694F-4DD1-A2E0-E87FC6BC3055}" type="pres">
      <dgm:prSet presAssocID="{AA9F3CC9-C83D-4B33-98D7-656198E24156}" presName="spaceRect" presStyleCnt="0"/>
      <dgm:spPr/>
    </dgm:pt>
    <dgm:pt modelId="{A13958A6-63C5-4311-B232-8B4F54E1DF48}" type="pres">
      <dgm:prSet presAssocID="{AA9F3CC9-C83D-4B33-98D7-656198E24156}" presName="parTx" presStyleLbl="revTx" presStyleIdx="2" presStyleCnt="5">
        <dgm:presLayoutVars>
          <dgm:chMax val="0"/>
          <dgm:chPref val="0"/>
        </dgm:presLayoutVars>
      </dgm:prSet>
      <dgm:spPr/>
    </dgm:pt>
    <dgm:pt modelId="{786A14E5-725C-46AD-A9E7-7DB5BFE5AECF}" type="pres">
      <dgm:prSet presAssocID="{7646F594-054E-485F-96A0-CB3AF6ACE07E}" presName="sibTrans" presStyleCnt="0"/>
      <dgm:spPr/>
    </dgm:pt>
    <dgm:pt modelId="{6F941ECC-A6DE-4EAC-AB37-BD262819562B}" type="pres">
      <dgm:prSet presAssocID="{80D3B4A0-568F-4033-8AC6-B13E45C15295}" presName="compNode" presStyleCnt="0"/>
      <dgm:spPr/>
    </dgm:pt>
    <dgm:pt modelId="{F9DFFCA2-56FD-402E-A2E6-6FB7C4BCD97E}" type="pres">
      <dgm:prSet presAssocID="{80D3B4A0-568F-4033-8AC6-B13E45C15295}" presName="bgRect" presStyleLbl="bgShp" presStyleIdx="3" presStyleCnt="5"/>
      <dgm:spPr/>
    </dgm:pt>
    <dgm:pt modelId="{2E41704D-9F79-48DE-AB17-253D2DB4E04E}" type="pres">
      <dgm:prSet presAssocID="{80D3B4A0-568F-4033-8AC6-B13E45C1529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igh Voltage"/>
        </a:ext>
      </dgm:extLst>
    </dgm:pt>
    <dgm:pt modelId="{7E48A50B-8056-4895-B71E-DE57E5D3E10C}" type="pres">
      <dgm:prSet presAssocID="{80D3B4A0-568F-4033-8AC6-B13E45C15295}" presName="spaceRect" presStyleCnt="0"/>
      <dgm:spPr/>
    </dgm:pt>
    <dgm:pt modelId="{FF0FCF67-CCC0-494B-9C7E-B41EBD8B2292}" type="pres">
      <dgm:prSet presAssocID="{80D3B4A0-568F-4033-8AC6-B13E45C15295}" presName="parTx" presStyleLbl="revTx" presStyleIdx="3" presStyleCnt="5">
        <dgm:presLayoutVars>
          <dgm:chMax val="0"/>
          <dgm:chPref val="0"/>
        </dgm:presLayoutVars>
      </dgm:prSet>
      <dgm:spPr/>
    </dgm:pt>
    <dgm:pt modelId="{65EE0817-38CE-4CC6-9FB1-96F3DD65EC5E}" type="pres">
      <dgm:prSet presAssocID="{86FC00D1-3BEE-4349-9B0A-48383160619E}" presName="sibTrans" presStyleCnt="0"/>
      <dgm:spPr/>
    </dgm:pt>
    <dgm:pt modelId="{0A947795-CA9A-4236-AC07-0A1E85AD78CD}" type="pres">
      <dgm:prSet presAssocID="{2558AECD-C95C-49FB-8EB7-3C2616918A32}" presName="compNode" presStyleCnt="0"/>
      <dgm:spPr/>
    </dgm:pt>
    <dgm:pt modelId="{BC64C575-680D-41D9-8790-EBD03082B395}" type="pres">
      <dgm:prSet presAssocID="{2558AECD-C95C-49FB-8EB7-3C2616918A32}" presName="bgRect" presStyleLbl="bgShp" presStyleIdx="4" presStyleCnt="5"/>
      <dgm:spPr/>
    </dgm:pt>
    <dgm:pt modelId="{51A52ADE-B40E-4710-B5D3-84DECD397635}" type="pres">
      <dgm:prSet presAssocID="{2558AECD-C95C-49FB-8EB7-3C2616918A3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isconnected"/>
        </a:ext>
      </dgm:extLst>
    </dgm:pt>
    <dgm:pt modelId="{B984833E-2D2B-4592-B2FB-AA9C1E3C57C1}" type="pres">
      <dgm:prSet presAssocID="{2558AECD-C95C-49FB-8EB7-3C2616918A32}" presName="spaceRect" presStyleCnt="0"/>
      <dgm:spPr/>
    </dgm:pt>
    <dgm:pt modelId="{850D394C-DDDC-4B2E-B142-6337F8FDE4F9}" type="pres">
      <dgm:prSet presAssocID="{2558AECD-C95C-49FB-8EB7-3C2616918A32}" presName="parTx" presStyleLbl="revTx" presStyleIdx="4" presStyleCnt="5">
        <dgm:presLayoutVars>
          <dgm:chMax val="0"/>
          <dgm:chPref val="0"/>
        </dgm:presLayoutVars>
      </dgm:prSet>
      <dgm:spPr/>
    </dgm:pt>
  </dgm:ptLst>
  <dgm:cxnLst>
    <dgm:cxn modelId="{EC2E5407-3042-4FE0-AAC0-AFFD4590EF07}" type="presOf" srcId="{5B712EAE-387E-4DD9-8A37-ACA115B86E64}" destId="{B37B900F-0D57-42AE-8219-25D4A00C4519}" srcOrd="0" destOrd="0" presId="urn:microsoft.com/office/officeart/2018/2/layout/IconVerticalSolidList"/>
    <dgm:cxn modelId="{5A3D3E1D-EA74-40FB-BEA1-0B752DA7DDA9}" type="presOf" srcId="{EDB709F9-411B-49CF-8A18-7B42745FDDD5}" destId="{E9A04A0F-D6A5-4147-80F9-97C0C0C76FBC}" srcOrd="0" destOrd="0" presId="urn:microsoft.com/office/officeart/2018/2/layout/IconVerticalSolidList"/>
    <dgm:cxn modelId="{CB37C638-D567-4E46-90B0-3EF4B9AD10A2}" srcId="{EDB709F9-411B-49CF-8A18-7B42745FDDD5}" destId="{AA9F3CC9-C83D-4B33-98D7-656198E24156}" srcOrd="2" destOrd="0" parTransId="{1250D678-78B7-41FD-8CA7-03E01BF3F378}" sibTransId="{7646F594-054E-485F-96A0-CB3AF6ACE07E}"/>
    <dgm:cxn modelId="{3EC87F3C-A209-41D8-9474-9A3BD1268D6A}" type="presOf" srcId="{80D3B4A0-568F-4033-8AC6-B13E45C15295}" destId="{FF0FCF67-CCC0-494B-9C7E-B41EBD8B2292}" srcOrd="0" destOrd="0" presId="urn:microsoft.com/office/officeart/2018/2/layout/IconVerticalSolidList"/>
    <dgm:cxn modelId="{2613C152-78D9-4130-AD0F-84DDFB918563}" type="presOf" srcId="{53FB2C5B-B29D-49E9-BDD6-11E82D4814DA}" destId="{66FF8129-5800-4CA2-BA3E-D2A99B5C0F90}" srcOrd="0" destOrd="0" presId="urn:microsoft.com/office/officeart/2018/2/layout/IconVerticalSolidList"/>
    <dgm:cxn modelId="{1B4363A9-FF40-4F63-9743-9540F8C0DFD8}" srcId="{EDB709F9-411B-49CF-8A18-7B42745FDDD5}" destId="{53FB2C5B-B29D-49E9-BDD6-11E82D4814DA}" srcOrd="0" destOrd="0" parTransId="{45ED295C-C4E9-4902-B7FD-D696797B001F}" sibTransId="{FB6DA6A7-A634-45F5-B62F-32BB5E291C46}"/>
    <dgm:cxn modelId="{999C00C8-0615-4822-8422-7CCCB9C845BE}" srcId="{EDB709F9-411B-49CF-8A18-7B42745FDDD5}" destId="{2558AECD-C95C-49FB-8EB7-3C2616918A32}" srcOrd="4" destOrd="0" parTransId="{90B8304C-5B85-4ECC-A261-3458FBC18899}" sibTransId="{8E1A6EC7-CB17-48A8-A077-3F4A06F87BA0}"/>
    <dgm:cxn modelId="{B2EB1FC8-14BE-462C-83E3-A7619360BAC8}" type="presOf" srcId="{AA9F3CC9-C83D-4B33-98D7-656198E24156}" destId="{A13958A6-63C5-4311-B232-8B4F54E1DF48}" srcOrd="0" destOrd="0" presId="urn:microsoft.com/office/officeart/2018/2/layout/IconVerticalSolidList"/>
    <dgm:cxn modelId="{F61292CC-ADE6-418A-B61C-BFE2A6977E2D}" type="presOf" srcId="{2558AECD-C95C-49FB-8EB7-3C2616918A32}" destId="{850D394C-DDDC-4B2E-B142-6337F8FDE4F9}" srcOrd="0" destOrd="0" presId="urn:microsoft.com/office/officeart/2018/2/layout/IconVerticalSolidList"/>
    <dgm:cxn modelId="{21BC8AD3-D99F-41D7-99E2-5D27A0EF73E7}" srcId="{EDB709F9-411B-49CF-8A18-7B42745FDDD5}" destId="{80D3B4A0-568F-4033-8AC6-B13E45C15295}" srcOrd="3" destOrd="0" parTransId="{576C2DD4-8A0D-476C-B1DD-672E12B55F11}" sibTransId="{86FC00D1-3BEE-4349-9B0A-48383160619E}"/>
    <dgm:cxn modelId="{14B466F1-E29A-4B2E-8962-33EB91B29BB8}" srcId="{EDB709F9-411B-49CF-8A18-7B42745FDDD5}" destId="{5B712EAE-387E-4DD9-8A37-ACA115B86E64}" srcOrd="1" destOrd="0" parTransId="{131023D2-3681-4318-AF6A-799DA285F03D}" sibTransId="{51434B80-6942-438D-B326-1290ED7C8983}"/>
    <dgm:cxn modelId="{23515234-E9F6-43E1-A71E-4A25D2873D72}" type="presParOf" srcId="{E9A04A0F-D6A5-4147-80F9-97C0C0C76FBC}" destId="{D06A7024-6FBC-430D-A70F-17DAA627C743}" srcOrd="0" destOrd="0" presId="urn:microsoft.com/office/officeart/2018/2/layout/IconVerticalSolidList"/>
    <dgm:cxn modelId="{71B8E9AF-FFEC-4337-8020-1E102791555E}" type="presParOf" srcId="{D06A7024-6FBC-430D-A70F-17DAA627C743}" destId="{9674F983-B8D4-4049-B223-95EF65700694}" srcOrd="0" destOrd="0" presId="urn:microsoft.com/office/officeart/2018/2/layout/IconVerticalSolidList"/>
    <dgm:cxn modelId="{9B99EB0E-7AEF-42AE-BC58-B84B3E468D0E}" type="presParOf" srcId="{D06A7024-6FBC-430D-A70F-17DAA627C743}" destId="{7F1AA933-D88F-4BF1-80F9-756A10F97ABB}" srcOrd="1" destOrd="0" presId="urn:microsoft.com/office/officeart/2018/2/layout/IconVerticalSolidList"/>
    <dgm:cxn modelId="{EF4F1486-B741-43B8-8715-9D5953B19477}" type="presParOf" srcId="{D06A7024-6FBC-430D-A70F-17DAA627C743}" destId="{185CCB7D-7D8C-4226-B155-B9418FC494E9}" srcOrd="2" destOrd="0" presId="urn:microsoft.com/office/officeart/2018/2/layout/IconVerticalSolidList"/>
    <dgm:cxn modelId="{CB36CE8F-2D80-404E-90BA-2DE363F03FB9}" type="presParOf" srcId="{D06A7024-6FBC-430D-A70F-17DAA627C743}" destId="{66FF8129-5800-4CA2-BA3E-D2A99B5C0F90}" srcOrd="3" destOrd="0" presId="urn:microsoft.com/office/officeart/2018/2/layout/IconVerticalSolidList"/>
    <dgm:cxn modelId="{38CCD00D-0855-46C3-B212-8575F4FE54AC}" type="presParOf" srcId="{E9A04A0F-D6A5-4147-80F9-97C0C0C76FBC}" destId="{764ED539-AD4D-4B6F-B80A-7F7CB540194F}" srcOrd="1" destOrd="0" presId="urn:microsoft.com/office/officeart/2018/2/layout/IconVerticalSolidList"/>
    <dgm:cxn modelId="{32831CFE-2859-4C28-8ED9-207AC8034667}" type="presParOf" srcId="{E9A04A0F-D6A5-4147-80F9-97C0C0C76FBC}" destId="{A18C5F1D-400D-4E77-B20B-4DCBFE5F3C9E}" srcOrd="2" destOrd="0" presId="urn:microsoft.com/office/officeart/2018/2/layout/IconVerticalSolidList"/>
    <dgm:cxn modelId="{5D5D8A42-58EF-4AD0-BA7C-41C6D3B4144D}" type="presParOf" srcId="{A18C5F1D-400D-4E77-B20B-4DCBFE5F3C9E}" destId="{01F968A2-CADC-4D5A-B5E1-8760F11BC00B}" srcOrd="0" destOrd="0" presId="urn:microsoft.com/office/officeart/2018/2/layout/IconVerticalSolidList"/>
    <dgm:cxn modelId="{382ACDB6-4E1C-4859-9230-679D53D71E33}" type="presParOf" srcId="{A18C5F1D-400D-4E77-B20B-4DCBFE5F3C9E}" destId="{2EFD4184-FB99-4C49-9DA6-9667FAB9ECF7}" srcOrd="1" destOrd="0" presId="urn:microsoft.com/office/officeart/2018/2/layout/IconVerticalSolidList"/>
    <dgm:cxn modelId="{28CBA25C-29D0-4D97-9625-F3A910429E64}" type="presParOf" srcId="{A18C5F1D-400D-4E77-B20B-4DCBFE5F3C9E}" destId="{30A54939-1C9C-47F7-908F-3157A3EDD48D}" srcOrd="2" destOrd="0" presId="urn:microsoft.com/office/officeart/2018/2/layout/IconVerticalSolidList"/>
    <dgm:cxn modelId="{857D19CE-7974-4595-A98E-972966616ED7}" type="presParOf" srcId="{A18C5F1D-400D-4E77-B20B-4DCBFE5F3C9E}" destId="{B37B900F-0D57-42AE-8219-25D4A00C4519}" srcOrd="3" destOrd="0" presId="urn:microsoft.com/office/officeart/2018/2/layout/IconVerticalSolidList"/>
    <dgm:cxn modelId="{ACB9A98F-DCD7-484E-951F-9008A905D2E5}" type="presParOf" srcId="{E9A04A0F-D6A5-4147-80F9-97C0C0C76FBC}" destId="{31322478-744B-474F-9829-6FC45702B050}" srcOrd="3" destOrd="0" presId="urn:microsoft.com/office/officeart/2018/2/layout/IconVerticalSolidList"/>
    <dgm:cxn modelId="{3AD03D84-05EC-4C35-8E24-FCACF93FF5EF}" type="presParOf" srcId="{E9A04A0F-D6A5-4147-80F9-97C0C0C76FBC}" destId="{B2324EC3-557A-4CFE-9866-21B78974DD6C}" srcOrd="4" destOrd="0" presId="urn:microsoft.com/office/officeart/2018/2/layout/IconVerticalSolidList"/>
    <dgm:cxn modelId="{5380CA72-9EAC-4069-BAC5-4476FE98FA2D}" type="presParOf" srcId="{B2324EC3-557A-4CFE-9866-21B78974DD6C}" destId="{E9B446A9-8F0B-45B8-80E6-D9E37123D948}" srcOrd="0" destOrd="0" presId="urn:microsoft.com/office/officeart/2018/2/layout/IconVerticalSolidList"/>
    <dgm:cxn modelId="{4A57448D-0E09-4616-8474-EBFBCE912259}" type="presParOf" srcId="{B2324EC3-557A-4CFE-9866-21B78974DD6C}" destId="{B8FCE09B-DCB8-49A1-B8BC-09F8A725B7C2}" srcOrd="1" destOrd="0" presId="urn:microsoft.com/office/officeart/2018/2/layout/IconVerticalSolidList"/>
    <dgm:cxn modelId="{871758DE-E56C-4788-BE27-977CDCD40A6E}" type="presParOf" srcId="{B2324EC3-557A-4CFE-9866-21B78974DD6C}" destId="{1D7ED7D8-694F-4DD1-A2E0-E87FC6BC3055}" srcOrd="2" destOrd="0" presId="urn:microsoft.com/office/officeart/2018/2/layout/IconVerticalSolidList"/>
    <dgm:cxn modelId="{C8261374-E518-486C-A14D-F760D0F46367}" type="presParOf" srcId="{B2324EC3-557A-4CFE-9866-21B78974DD6C}" destId="{A13958A6-63C5-4311-B232-8B4F54E1DF48}" srcOrd="3" destOrd="0" presId="urn:microsoft.com/office/officeart/2018/2/layout/IconVerticalSolidList"/>
    <dgm:cxn modelId="{8C396EE0-0D14-4AE8-9003-006E7A08613A}" type="presParOf" srcId="{E9A04A0F-D6A5-4147-80F9-97C0C0C76FBC}" destId="{786A14E5-725C-46AD-A9E7-7DB5BFE5AECF}" srcOrd="5" destOrd="0" presId="urn:microsoft.com/office/officeart/2018/2/layout/IconVerticalSolidList"/>
    <dgm:cxn modelId="{07D3A990-2F15-4E30-BF0C-F1622A482DBC}" type="presParOf" srcId="{E9A04A0F-D6A5-4147-80F9-97C0C0C76FBC}" destId="{6F941ECC-A6DE-4EAC-AB37-BD262819562B}" srcOrd="6" destOrd="0" presId="urn:microsoft.com/office/officeart/2018/2/layout/IconVerticalSolidList"/>
    <dgm:cxn modelId="{32570B07-B5B0-4884-B034-8C4480641A4F}" type="presParOf" srcId="{6F941ECC-A6DE-4EAC-AB37-BD262819562B}" destId="{F9DFFCA2-56FD-402E-A2E6-6FB7C4BCD97E}" srcOrd="0" destOrd="0" presId="urn:microsoft.com/office/officeart/2018/2/layout/IconVerticalSolidList"/>
    <dgm:cxn modelId="{EC55256A-F993-424A-866F-4A1D7116AE49}" type="presParOf" srcId="{6F941ECC-A6DE-4EAC-AB37-BD262819562B}" destId="{2E41704D-9F79-48DE-AB17-253D2DB4E04E}" srcOrd="1" destOrd="0" presId="urn:microsoft.com/office/officeart/2018/2/layout/IconVerticalSolidList"/>
    <dgm:cxn modelId="{81074337-C6F3-4D84-B76D-60AE5C38D7BA}" type="presParOf" srcId="{6F941ECC-A6DE-4EAC-AB37-BD262819562B}" destId="{7E48A50B-8056-4895-B71E-DE57E5D3E10C}" srcOrd="2" destOrd="0" presId="urn:microsoft.com/office/officeart/2018/2/layout/IconVerticalSolidList"/>
    <dgm:cxn modelId="{638951F7-AB75-47BC-9803-FEA6342607AC}" type="presParOf" srcId="{6F941ECC-A6DE-4EAC-AB37-BD262819562B}" destId="{FF0FCF67-CCC0-494B-9C7E-B41EBD8B2292}" srcOrd="3" destOrd="0" presId="urn:microsoft.com/office/officeart/2018/2/layout/IconVerticalSolidList"/>
    <dgm:cxn modelId="{AB83BF2A-A51A-4D34-855E-172C72AD46F2}" type="presParOf" srcId="{E9A04A0F-D6A5-4147-80F9-97C0C0C76FBC}" destId="{65EE0817-38CE-4CC6-9FB1-96F3DD65EC5E}" srcOrd="7" destOrd="0" presId="urn:microsoft.com/office/officeart/2018/2/layout/IconVerticalSolidList"/>
    <dgm:cxn modelId="{B6BF8ACD-6F2E-4379-8BF7-D641588698F1}" type="presParOf" srcId="{E9A04A0F-D6A5-4147-80F9-97C0C0C76FBC}" destId="{0A947795-CA9A-4236-AC07-0A1E85AD78CD}" srcOrd="8" destOrd="0" presId="urn:microsoft.com/office/officeart/2018/2/layout/IconVerticalSolidList"/>
    <dgm:cxn modelId="{03A69760-35B5-4BC5-A9A8-7172EC485469}" type="presParOf" srcId="{0A947795-CA9A-4236-AC07-0A1E85AD78CD}" destId="{BC64C575-680D-41D9-8790-EBD03082B395}" srcOrd="0" destOrd="0" presId="urn:microsoft.com/office/officeart/2018/2/layout/IconVerticalSolidList"/>
    <dgm:cxn modelId="{5CA3252C-78DA-43A5-9C6E-1B544E6C0BD5}" type="presParOf" srcId="{0A947795-CA9A-4236-AC07-0A1E85AD78CD}" destId="{51A52ADE-B40E-4710-B5D3-84DECD397635}" srcOrd="1" destOrd="0" presId="urn:microsoft.com/office/officeart/2018/2/layout/IconVerticalSolidList"/>
    <dgm:cxn modelId="{95E26B58-303A-48CD-8699-493803041BC1}" type="presParOf" srcId="{0A947795-CA9A-4236-AC07-0A1E85AD78CD}" destId="{B984833E-2D2B-4592-B2FB-AA9C1E3C57C1}" srcOrd="2" destOrd="0" presId="urn:microsoft.com/office/officeart/2018/2/layout/IconVerticalSolidList"/>
    <dgm:cxn modelId="{4E3985A2-3D7A-48C2-844C-46B13F1AB876}" type="presParOf" srcId="{0A947795-CA9A-4236-AC07-0A1E85AD78CD}" destId="{850D394C-DDDC-4B2E-B142-6337F8FDE4F9}"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EFC49AF-EDDA-43B6-97A8-0ACE10B91026}"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B1886C3C-91D8-402E-816D-D8586E65A7AE}">
      <dgm:prSet/>
      <dgm:spPr/>
      <dgm:t>
        <a:bodyPr/>
        <a:lstStyle/>
        <a:p>
          <a:r>
            <a:rPr lang="en-US" b="1"/>
            <a:t>WaveForms: </a:t>
          </a:r>
          <a:r>
            <a:rPr lang="en-US"/>
            <a:t>Software tool for controlling the Analog Discovery 2 USB Oscilloscope and acquiring ECG data.</a:t>
          </a:r>
        </a:p>
      </dgm:t>
    </dgm:pt>
    <dgm:pt modelId="{69563267-77D9-4CD1-9F25-A99E9FECA4DD}" type="parTrans" cxnId="{AEBC87CC-348F-4F08-A480-4BB28E64FC33}">
      <dgm:prSet/>
      <dgm:spPr/>
      <dgm:t>
        <a:bodyPr/>
        <a:lstStyle/>
        <a:p>
          <a:endParaRPr lang="en-US"/>
        </a:p>
      </dgm:t>
    </dgm:pt>
    <dgm:pt modelId="{F86ACF2D-488B-4BE1-938E-84BFD21B4C14}" type="sibTrans" cxnId="{AEBC87CC-348F-4F08-A480-4BB28E64FC33}">
      <dgm:prSet/>
      <dgm:spPr/>
      <dgm:t>
        <a:bodyPr/>
        <a:lstStyle/>
        <a:p>
          <a:endParaRPr lang="en-US"/>
        </a:p>
      </dgm:t>
    </dgm:pt>
    <dgm:pt modelId="{F1277F62-12F0-4709-A36E-B6EF1135E67E}">
      <dgm:prSet/>
      <dgm:spPr/>
      <dgm:t>
        <a:bodyPr/>
        <a:lstStyle/>
        <a:p>
          <a:r>
            <a:rPr lang="en-US" b="1"/>
            <a:t>LabVIEW: </a:t>
          </a:r>
          <a:r>
            <a:rPr lang="en-US"/>
            <a:t>Programming environment for signal processing, user interface development, and data analysis in the project.</a:t>
          </a:r>
        </a:p>
      </dgm:t>
    </dgm:pt>
    <dgm:pt modelId="{DFE51D82-1ECE-41CB-8E84-CC53D2302884}" type="parTrans" cxnId="{F2AB2442-B1E6-4F29-8B8D-CD990199E1D3}">
      <dgm:prSet/>
      <dgm:spPr/>
      <dgm:t>
        <a:bodyPr/>
        <a:lstStyle/>
        <a:p>
          <a:endParaRPr lang="en-US"/>
        </a:p>
      </dgm:t>
    </dgm:pt>
    <dgm:pt modelId="{D4FABB03-11D4-402A-A045-2740B175261B}" type="sibTrans" cxnId="{F2AB2442-B1E6-4F29-8B8D-CD990199E1D3}">
      <dgm:prSet/>
      <dgm:spPr/>
      <dgm:t>
        <a:bodyPr/>
        <a:lstStyle/>
        <a:p>
          <a:endParaRPr lang="en-US"/>
        </a:p>
      </dgm:t>
    </dgm:pt>
    <dgm:pt modelId="{BF0FAA25-B443-4496-840E-278FF521C1D8}" type="pres">
      <dgm:prSet presAssocID="{9EFC49AF-EDDA-43B6-97A8-0ACE10B91026}" presName="hierChild1" presStyleCnt="0">
        <dgm:presLayoutVars>
          <dgm:chPref val="1"/>
          <dgm:dir/>
          <dgm:animOne val="branch"/>
          <dgm:animLvl val="lvl"/>
          <dgm:resizeHandles/>
        </dgm:presLayoutVars>
      </dgm:prSet>
      <dgm:spPr/>
    </dgm:pt>
    <dgm:pt modelId="{E23CE5BF-FA74-4304-A899-05A5AA24E269}" type="pres">
      <dgm:prSet presAssocID="{B1886C3C-91D8-402E-816D-D8586E65A7AE}" presName="hierRoot1" presStyleCnt="0"/>
      <dgm:spPr/>
    </dgm:pt>
    <dgm:pt modelId="{FB859F3D-B48F-4358-A282-CCF15F9EEDEC}" type="pres">
      <dgm:prSet presAssocID="{B1886C3C-91D8-402E-816D-D8586E65A7AE}" presName="composite" presStyleCnt="0"/>
      <dgm:spPr/>
    </dgm:pt>
    <dgm:pt modelId="{56760740-7E57-4790-A388-5CB9BA913E4B}" type="pres">
      <dgm:prSet presAssocID="{B1886C3C-91D8-402E-816D-D8586E65A7AE}" presName="background" presStyleLbl="node0" presStyleIdx="0" presStyleCnt="2"/>
      <dgm:spPr/>
    </dgm:pt>
    <dgm:pt modelId="{409885E1-52B6-4546-A41F-B2915793D0F9}" type="pres">
      <dgm:prSet presAssocID="{B1886C3C-91D8-402E-816D-D8586E65A7AE}" presName="text" presStyleLbl="fgAcc0" presStyleIdx="0" presStyleCnt="2">
        <dgm:presLayoutVars>
          <dgm:chPref val="3"/>
        </dgm:presLayoutVars>
      </dgm:prSet>
      <dgm:spPr/>
    </dgm:pt>
    <dgm:pt modelId="{811A978C-3EC5-4DE3-9F1C-C8BD0299AB71}" type="pres">
      <dgm:prSet presAssocID="{B1886C3C-91D8-402E-816D-D8586E65A7AE}" presName="hierChild2" presStyleCnt="0"/>
      <dgm:spPr/>
    </dgm:pt>
    <dgm:pt modelId="{7CE529B9-3E8E-467F-914F-312EDD7A9D08}" type="pres">
      <dgm:prSet presAssocID="{F1277F62-12F0-4709-A36E-B6EF1135E67E}" presName="hierRoot1" presStyleCnt="0"/>
      <dgm:spPr/>
    </dgm:pt>
    <dgm:pt modelId="{85E3906F-5F4A-4A9D-81BE-25F4CD393427}" type="pres">
      <dgm:prSet presAssocID="{F1277F62-12F0-4709-A36E-B6EF1135E67E}" presName="composite" presStyleCnt="0"/>
      <dgm:spPr/>
    </dgm:pt>
    <dgm:pt modelId="{FB4933DA-3FFC-4FC6-B51D-F26B875949DC}" type="pres">
      <dgm:prSet presAssocID="{F1277F62-12F0-4709-A36E-B6EF1135E67E}" presName="background" presStyleLbl="node0" presStyleIdx="1" presStyleCnt="2"/>
      <dgm:spPr/>
    </dgm:pt>
    <dgm:pt modelId="{9E12A55E-9639-4BA8-9E08-60FEB134ED03}" type="pres">
      <dgm:prSet presAssocID="{F1277F62-12F0-4709-A36E-B6EF1135E67E}" presName="text" presStyleLbl="fgAcc0" presStyleIdx="1" presStyleCnt="2">
        <dgm:presLayoutVars>
          <dgm:chPref val="3"/>
        </dgm:presLayoutVars>
      </dgm:prSet>
      <dgm:spPr/>
    </dgm:pt>
    <dgm:pt modelId="{29DBC4C4-8998-4F77-B8CA-C3CB0A6231E7}" type="pres">
      <dgm:prSet presAssocID="{F1277F62-12F0-4709-A36E-B6EF1135E67E}" presName="hierChild2" presStyleCnt="0"/>
      <dgm:spPr/>
    </dgm:pt>
  </dgm:ptLst>
  <dgm:cxnLst>
    <dgm:cxn modelId="{7FFA2161-A85A-42FF-8B47-5F994AE9B1FF}" type="presOf" srcId="{F1277F62-12F0-4709-A36E-B6EF1135E67E}" destId="{9E12A55E-9639-4BA8-9E08-60FEB134ED03}" srcOrd="0" destOrd="0" presId="urn:microsoft.com/office/officeart/2005/8/layout/hierarchy1"/>
    <dgm:cxn modelId="{F2AB2442-B1E6-4F29-8B8D-CD990199E1D3}" srcId="{9EFC49AF-EDDA-43B6-97A8-0ACE10B91026}" destId="{F1277F62-12F0-4709-A36E-B6EF1135E67E}" srcOrd="1" destOrd="0" parTransId="{DFE51D82-1ECE-41CB-8E84-CC53D2302884}" sibTransId="{D4FABB03-11D4-402A-A045-2740B175261B}"/>
    <dgm:cxn modelId="{9BDDB858-12CB-4963-ABC8-371B4B4D8933}" type="presOf" srcId="{B1886C3C-91D8-402E-816D-D8586E65A7AE}" destId="{409885E1-52B6-4546-A41F-B2915793D0F9}" srcOrd="0" destOrd="0" presId="urn:microsoft.com/office/officeart/2005/8/layout/hierarchy1"/>
    <dgm:cxn modelId="{AEBC87CC-348F-4F08-A480-4BB28E64FC33}" srcId="{9EFC49AF-EDDA-43B6-97A8-0ACE10B91026}" destId="{B1886C3C-91D8-402E-816D-D8586E65A7AE}" srcOrd="0" destOrd="0" parTransId="{69563267-77D9-4CD1-9F25-A99E9FECA4DD}" sibTransId="{F86ACF2D-488B-4BE1-938E-84BFD21B4C14}"/>
    <dgm:cxn modelId="{3849C6CF-C964-4748-8BF9-F61D4E18CED6}" type="presOf" srcId="{9EFC49AF-EDDA-43B6-97A8-0ACE10B91026}" destId="{BF0FAA25-B443-4496-840E-278FF521C1D8}" srcOrd="0" destOrd="0" presId="urn:microsoft.com/office/officeart/2005/8/layout/hierarchy1"/>
    <dgm:cxn modelId="{8ECDB4A0-1C6E-49A1-826F-036C9AABC706}" type="presParOf" srcId="{BF0FAA25-B443-4496-840E-278FF521C1D8}" destId="{E23CE5BF-FA74-4304-A899-05A5AA24E269}" srcOrd="0" destOrd="0" presId="urn:microsoft.com/office/officeart/2005/8/layout/hierarchy1"/>
    <dgm:cxn modelId="{C81C0E5F-4AD0-41BE-B6F0-64203C87A8C5}" type="presParOf" srcId="{E23CE5BF-FA74-4304-A899-05A5AA24E269}" destId="{FB859F3D-B48F-4358-A282-CCF15F9EEDEC}" srcOrd="0" destOrd="0" presId="urn:microsoft.com/office/officeart/2005/8/layout/hierarchy1"/>
    <dgm:cxn modelId="{02CF1D25-363C-47FF-8D64-7B0FAF2838AA}" type="presParOf" srcId="{FB859F3D-B48F-4358-A282-CCF15F9EEDEC}" destId="{56760740-7E57-4790-A388-5CB9BA913E4B}" srcOrd="0" destOrd="0" presId="urn:microsoft.com/office/officeart/2005/8/layout/hierarchy1"/>
    <dgm:cxn modelId="{D790847E-EB3D-4CF2-8CB9-1DB48C45EAB8}" type="presParOf" srcId="{FB859F3D-B48F-4358-A282-CCF15F9EEDEC}" destId="{409885E1-52B6-4546-A41F-B2915793D0F9}" srcOrd="1" destOrd="0" presId="urn:microsoft.com/office/officeart/2005/8/layout/hierarchy1"/>
    <dgm:cxn modelId="{6CEDCE61-3435-4F62-8206-73B3AD699CBF}" type="presParOf" srcId="{E23CE5BF-FA74-4304-A899-05A5AA24E269}" destId="{811A978C-3EC5-4DE3-9F1C-C8BD0299AB71}" srcOrd="1" destOrd="0" presId="urn:microsoft.com/office/officeart/2005/8/layout/hierarchy1"/>
    <dgm:cxn modelId="{B5C7D5FB-439B-42CE-B2E0-64AF9BA49901}" type="presParOf" srcId="{BF0FAA25-B443-4496-840E-278FF521C1D8}" destId="{7CE529B9-3E8E-467F-914F-312EDD7A9D08}" srcOrd="1" destOrd="0" presId="urn:microsoft.com/office/officeart/2005/8/layout/hierarchy1"/>
    <dgm:cxn modelId="{97C416BA-8142-4CC3-AF2E-D205440BA502}" type="presParOf" srcId="{7CE529B9-3E8E-467F-914F-312EDD7A9D08}" destId="{85E3906F-5F4A-4A9D-81BE-25F4CD393427}" srcOrd="0" destOrd="0" presId="urn:microsoft.com/office/officeart/2005/8/layout/hierarchy1"/>
    <dgm:cxn modelId="{F100F66F-EB5D-4238-9A93-FDE78474B5D1}" type="presParOf" srcId="{85E3906F-5F4A-4A9D-81BE-25F4CD393427}" destId="{FB4933DA-3FFC-4FC6-B51D-F26B875949DC}" srcOrd="0" destOrd="0" presId="urn:microsoft.com/office/officeart/2005/8/layout/hierarchy1"/>
    <dgm:cxn modelId="{3479D7E4-A8C5-42B0-ADC7-A2D49EE954A4}" type="presParOf" srcId="{85E3906F-5F4A-4A9D-81BE-25F4CD393427}" destId="{9E12A55E-9639-4BA8-9E08-60FEB134ED03}" srcOrd="1" destOrd="0" presId="urn:microsoft.com/office/officeart/2005/8/layout/hierarchy1"/>
    <dgm:cxn modelId="{F1EEB542-A3C3-49D0-8DF2-B86870155EFA}" type="presParOf" srcId="{7CE529B9-3E8E-467F-914F-312EDD7A9D08}" destId="{29DBC4C4-8998-4F77-B8CA-C3CB0A6231E7}"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CD05C4-5F06-4283-A2BD-13BC064ABEFF}">
      <dsp:nvSpPr>
        <dsp:cNvPr id="0" name=""/>
        <dsp:cNvSpPr/>
      </dsp:nvSpPr>
      <dsp:spPr>
        <a:xfrm>
          <a:off x="0" y="1907"/>
          <a:ext cx="10668856" cy="96671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183F16-C7B9-4DA5-B234-4BFA120CDEC8}">
      <dsp:nvSpPr>
        <dsp:cNvPr id="0" name=""/>
        <dsp:cNvSpPr/>
      </dsp:nvSpPr>
      <dsp:spPr>
        <a:xfrm>
          <a:off x="292432" y="219418"/>
          <a:ext cx="531694" cy="5316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BA2ABF-FB06-4B52-8D4A-860AD7087E61}">
      <dsp:nvSpPr>
        <dsp:cNvPr id="0" name=""/>
        <dsp:cNvSpPr/>
      </dsp:nvSpPr>
      <dsp:spPr>
        <a:xfrm>
          <a:off x="1116558" y="1907"/>
          <a:ext cx="9552297" cy="966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311" tIns="102311" rIns="102311" bIns="102311" numCol="1" spcCol="1270" anchor="ctr" anchorCtr="0">
          <a:noAutofit/>
        </a:bodyPr>
        <a:lstStyle/>
        <a:p>
          <a:pPr marL="0" lvl="0" indent="0" algn="l" defTabSz="711200">
            <a:lnSpc>
              <a:spcPct val="100000"/>
            </a:lnSpc>
            <a:spcBef>
              <a:spcPct val="0"/>
            </a:spcBef>
            <a:spcAft>
              <a:spcPct val="35000"/>
            </a:spcAft>
            <a:buNone/>
          </a:pPr>
          <a:r>
            <a:rPr lang="en-US" sz="1600" b="0" i="0" kern="1200"/>
            <a:t>Electrocardiography (ECG) is vital for monitoring cardiac health and provides insights into the heart's electrical activity.</a:t>
          </a:r>
          <a:endParaRPr lang="en-US" sz="1600" kern="1200"/>
        </a:p>
      </dsp:txBody>
      <dsp:txXfrm>
        <a:off x="1116558" y="1907"/>
        <a:ext cx="9552297" cy="966717"/>
      </dsp:txXfrm>
    </dsp:sp>
    <dsp:sp modelId="{A79FE7C8-8EF4-48B6-BA2E-A6F14E1CA212}">
      <dsp:nvSpPr>
        <dsp:cNvPr id="0" name=""/>
        <dsp:cNvSpPr/>
      </dsp:nvSpPr>
      <dsp:spPr>
        <a:xfrm>
          <a:off x="0" y="1210304"/>
          <a:ext cx="10668856" cy="96671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A966A1-86FB-4FBC-BB13-E2FC77C2CC0E}">
      <dsp:nvSpPr>
        <dsp:cNvPr id="0" name=""/>
        <dsp:cNvSpPr/>
      </dsp:nvSpPr>
      <dsp:spPr>
        <a:xfrm>
          <a:off x="292432" y="1427815"/>
          <a:ext cx="531694" cy="5316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BF9DA5-D8C8-4E3D-BA36-097528F73772}">
      <dsp:nvSpPr>
        <dsp:cNvPr id="0" name=""/>
        <dsp:cNvSpPr/>
      </dsp:nvSpPr>
      <dsp:spPr>
        <a:xfrm>
          <a:off x="1116558" y="1210304"/>
          <a:ext cx="9552297" cy="966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311" tIns="102311" rIns="102311" bIns="102311" numCol="1" spcCol="1270" anchor="ctr" anchorCtr="0">
          <a:noAutofit/>
        </a:bodyPr>
        <a:lstStyle/>
        <a:p>
          <a:pPr marL="0" lvl="0" indent="0" algn="l" defTabSz="711200">
            <a:lnSpc>
              <a:spcPct val="100000"/>
            </a:lnSpc>
            <a:spcBef>
              <a:spcPct val="0"/>
            </a:spcBef>
            <a:spcAft>
              <a:spcPct val="35000"/>
            </a:spcAft>
            <a:buNone/>
          </a:pPr>
          <a:r>
            <a:rPr lang="en-US" sz="1600" b="0" i="0" kern="1200"/>
            <a:t>Conventional ECG machines can be expensive and not readily accessible to everyone, creating a need for a cost-effective solution</a:t>
          </a:r>
          <a:r>
            <a:rPr lang="en-US" sz="1600" kern="1200"/>
            <a:t>.</a:t>
          </a:r>
        </a:p>
      </dsp:txBody>
      <dsp:txXfrm>
        <a:off x="1116558" y="1210304"/>
        <a:ext cx="9552297" cy="966717"/>
      </dsp:txXfrm>
    </dsp:sp>
    <dsp:sp modelId="{C4E4C181-8359-4447-A7C8-2028AD18A5FD}">
      <dsp:nvSpPr>
        <dsp:cNvPr id="0" name=""/>
        <dsp:cNvSpPr/>
      </dsp:nvSpPr>
      <dsp:spPr>
        <a:xfrm>
          <a:off x="0" y="2418701"/>
          <a:ext cx="10668856" cy="96671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684676-0033-4F97-89F8-9BF38557675F}">
      <dsp:nvSpPr>
        <dsp:cNvPr id="0" name=""/>
        <dsp:cNvSpPr/>
      </dsp:nvSpPr>
      <dsp:spPr>
        <a:xfrm>
          <a:off x="292432" y="2636212"/>
          <a:ext cx="531694" cy="5316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D4B1D1-1F4A-4366-81B4-49DABC0538B5}">
      <dsp:nvSpPr>
        <dsp:cNvPr id="0" name=""/>
        <dsp:cNvSpPr/>
      </dsp:nvSpPr>
      <dsp:spPr>
        <a:xfrm>
          <a:off x="1116558" y="2418701"/>
          <a:ext cx="9552297" cy="966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311" tIns="102311" rIns="102311" bIns="102311" numCol="1" spcCol="1270" anchor="ctr" anchorCtr="0">
          <a:noAutofit/>
        </a:bodyPr>
        <a:lstStyle/>
        <a:p>
          <a:pPr marL="0" lvl="0" indent="0" algn="l" defTabSz="711200">
            <a:lnSpc>
              <a:spcPct val="100000"/>
            </a:lnSpc>
            <a:spcBef>
              <a:spcPct val="0"/>
            </a:spcBef>
            <a:spcAft>
              <a:spcPct val="35000"/>
            </a:spcAft>
            <a:buNone/>
          </a:pPr>
          <a:r>
            <a:rPr lang="en-US" sz="1600" b="0" i="0" kern="1200"/>
            <a:t>The DIY ECG project's goal is to amplify, measure, and record the heart's natural electrical potential, which can provide valuable information about cardiac regulation and pathological conditions.</a:t>
          </a:r>
          <a:endParaRPr lang="en-US" sz="1600" kern="1200"/>
        </a:p>
      </dsp:txBody>
      <dsp:txXfrm>
        <a:off x="1116558" y="2418701"/>
        <a:ext cx="9552297" cy="966717"/>
      </dsp:txXfrm>
    </dsp:sp>
    <dsp:sp modelId="{E45120AC-1A97-4183-AC23-EC9BB365A956}">
      <dsp:nvSpPr>
        <dsp:cNvPr id="0" name=""/>
        <dsp:cNvSpPr/>
      </dsp:nvSpPr>
      <dsp:spPr>
        <a:xfrm>
          <a:off x="0" y="3627098"/>
          <a:ext cx="10668856" cy="96671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BCA81B-7BA9-48C8-9A93-D31EDF9B2CC0}">
      <dsp:nvSpPr>
        <dsp:cNvPr id="0" name=""/>
        <dsp:cNvSpPr/>
      </dsp:nvSpPr>
      <dsp:spPr>
        <a:xfrm>
          <a:off x="292432" y="3844609"/>
          <a:ext cx="531694" cy="5316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43D106-4D17-4984-82AA-A9970B111ACC}">
      <dsp:nvSpPr>
        <dsp:cNvPr id="0" name=""/>
        <dsp:cNvSpPr/>
      </dsp:nvSpPr>
      <dsp:spPr>
        <a:xfrm>
          <a:off x="1116558" y="3627098"/>
          <a:ext cx="9552297" cy="966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311" tIns="102311" rIns="102311" bIns="102311" numCol="1" spcCol="1270" anchor="ctr" anchorCtr="0">
          <a:noAutofit/>
        </a:bodyPr>
        <a:lstStyle/>
        <a:p>
          <a:pPr marL="0" lvl="0" indent="0" algn="l" defTabSz="711200">
            <a:lnSpc>
              <a:spcPct val="100000"/>
            </a:lnSpc>
            <a:spcBef>
              <a:spcPct val="0"/>
            </a:spcBef>
            <a:spcAft>
              <a:spcPct val="35000"/>
            </a:spcAft>
            <a:buNone/>
          </a:pPr>
          <a:r>
            <a:rPr lang="en-US" sz="1600" b="0" i="0" kern="1200"/>
            <a:t>The circuitry is simplified by eliminating noise reduction components and achieving noise reduction through post-processing the data with LabVIEW</a:t>
          </a:r>
          <a:br>
            <a:rPr lang="en-US" sz="1600" b="0" i="0" kern="1200">
              <a:hlinkClick xmlns:r="http://schemas.openxmlformats.org/officeDocument/2006/relationships" r:id="rId9"/>
            </a:rPr>
          </a:br>
          <a:endParaRPr lang="en-US" sz="1600" kern="1200"/>
        </a:p>
      </dsp:txBody>
      <dsp:txXfrm>
        <a:off x="1116558" y="3627098"/>
        <a:ext cx="9552297" cy="9667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D9D25C-4203-4BB1-AEE1-EE834B09AEC2}">
      <dsp:nvSpPr>
        <dsp:cNvPr id="0" name=""/>
        <dsp:cNvSpPr/>
      </dsp:nvSpPr>
      <dsp:spPr>
        <a:xfrm>
          <a:off x="97043" y="2718"/>
          <a:ext cx="2716187" cy="1629712"/>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a:t>Accuracy: Ensuring that the recorded ECG signals are precise and comparable to those obtained in clinical environments.</a:t>
          </a:r>
          <a:endParaRPr lang="en-US" sz="1700" kern="1200"/>
        </a:p>
      </dsp:txBody>
      <dsp:txXfrm>
        <a:off x="144776" y="50451"/>
        <a:ext cx="2620721" cy="1534246"/>
      </dsp:txXfrm>
    </dsp:sp>
    <dsp:sp modelId="{2677B4F3-54F8-48E3-87ED-467515415768}">
      <dsp:nvSpPr>
        <dsp:cNvPr id="0" name=""/>
        <dsp:cNvSpPr/>
      </dsp:nvSpPr>
      <dsp:spPr>
        <a:xfrm>
          <a:off x="3052255" y="480767"/>
          <a:ext cx="575831" cy="673614"/>
        </a:xfrm>
        <a:prstGeom prst="rightArrow">
          <a:avLst>
            <a:gd name="adj1" fmla="val 60000"/>
            <a:gd name="adj2" fmla="val 5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052255" y="615490"/>
        <a:ext cx="403082" cy="404168"/>
      </dsp:txXfrm>
    </dsp:sp>
    <dsp:sp modelId="{21C7DCB6-0FDA-4656-8A2E-5CBE363C855B}">
      <dsp:nvSpPr>
        <dsp:cNvPr id="0" name=""/>
        <dsp:cNvSpPr/>
      </dsp:nvSpPr>
      <dsp:spPr>
        <a:xfrm>
          <a:off x="3899706" y="2718"/>
          <a:ext cx="2716187" cy="1629712"/>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a:t>Portability: Creating a compact and lightweight design that can be easily carried around.</a:t>
          </a:r>
          <a:endParaRPr lang="en-US" sz="1700" kern="1200"/>
        </a:p>
      </dsp:txBody>
      <dsp:txXfrm>
        <a:off x="3947439" y="50451"/>
        <a:ext cx="2620721" cy="1534246"/>
      </dsp:txXfrm>
    </dsp:sp>
    <dsp:sp modelId="{CDDCDFFE-916E-478E-A903-1D56A056BB5C}">
      <dsp:nvSpPr>
        <dsp:cNvPr id="0" name=""/>
        <dsp:cNvSpPr/>
      </dsp:nvSpPr>
      <dsp:spPr>
        <a:xfrm>
          <a:off x="6854918" y="480767"/>
          <a:ext cx="575831" cy="673614"/>
        </a:xfrm>
        <a:prstGeom prst="rightArrow">
          <a:avLst>
            <a:gd name="adj1" fmla="val 60000"/>
            <a:gd name="adj2" fmla="val 5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854918" y="615490"/>
        <a:ext cx="403082" cy="404168"/>
      </dsp:txXfrm>
    </dsp:sp>
    <dsp:sp modelId="{D1D61A9F-A040-4C45-AD9A-E9F9757A15AE}">
      <dsp:nvSpPr>
        <dsp:cNvPr id="0" name=""/>
        <dsp:cNvSpPr/>
      </dsp:nvSpPr>
      <dsp:spPr>
        <a:xfrm>
          <a:off x="7702368" y="2718"/>
          <a:ext cx="2716187" cy="1629712"/>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a:t>User-friendliness: Developing an interface that is simple enough for non-medical professionals to understand and operate.</a:t>
          </a:r>
          <a:endParaRPr lang="en-US" sz="1700" kern="1200"/>
        </a:p>
      </dsp:txBody>
      <dsp:txXfrm>
        <a:off x="7750101" y="50451"/>
        <a:ext cx="2620721" cy="1534246"/>
      </dsp:txXfrm>
    </dsp:sp>
    <dsp:sp modelId="{515CC24A-92BC-4758-A28E-3D885C0763BA}">
      <dsp:nvSpPr>
        <dsp:cNvPr id="0" name=""/>
        <dsp:cNvSpPr/>
      </dsp:nvSpPr>
      <dsp:spPr>
        <a:xfrm rot="5400000">
          <a:off x="8772546" y="1822564"/>
          <a:ext cx="575831" cy="673614"/>
        </a:xfrm>
        <a:prstGeom prst="righ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8858378" y="1871456"/>
        <a:ext cx="404168" cy="403082"/>
      </dsp:txXfrm>
    </dsp:sp>
    <dsp:sp modelId="{BC6485BF-B346-466A-9C2E-8E32E9E43146}">
      <dsp:nvSpPr>
        <dsp:cNvPr id="0" name=""/>
        <dsp:cNvSpPr/>
      </dsp:nvSpPr>
      <dsp:spPr>
        <a:xfrm>
          <a:off x="7702368" y="2718906"/>
          <a:ext cx="2716187" cy="1629712"/>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a:t>Cost-effectiveness: Producing a product that is affordable yet delivers high-quality results.</a:t>
          </a:r>
          <a:endParaRPr lang="en-US" sz="1700" kern="1200"/>
        </a:p>
      </dsp:txBody>
      <dsp:txXfrm>
        <a:off x="7750101" y="2766639"/>
        <a:ext cx="2620721" cy="1534246"/>
      </dsp:txXfrm>
    </dsp:sp>
    <dsp:sp modelId="{05EDFD87-4909-4964-BEB6-4039E5F7E5BA}">
      <dsp:nvSpPr>
        <dsp:cNvPr id="0" name=""/>
        <dsp:cNvSpPr/>
      </dsp:nvSpPr>
      <dsp:spPr>
        <a:xfrm rot="10800000">
          <a:off x="6887512" y="3196955"/>
          <a:ext cx="575831" cy="673614"/>
        </a:xfrm>
        <a:prstGeom prst="rightArrow">
          <a:avLst>
            <a:gd name="adj1" fmla="val 60000"/>
            <a:gd name="adj2" fmla="val 5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7060261" y="3331678"/>
        <a:ext cx="403082" cy="404168"/>
      </dsp:txXfrm>
    </dsp:sp>
    <dsp:sp modelId="{BF496FE3-135C-44B0-A259-6A6E958CDE15}">
      <dsp:nvSpPr>
        <dsp:cNvPr id="0" name=""/>
        <dsp:cNvSpPr/>
      </dsp:nvSpPr>
      <dsp:spPr>
        <a:xfrm>
          <a:off x="3899706" y="2718906"/>
          <a:ext cx="2716187" cy="1629712"/>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a:t>Compatibility: Making sure the device works seamlessly with various operating systems and platforms.</a:t>
          </a:r>
          <a:endParaRPr lang="en-US" sz="1700" kern="1200"/>
        </a:p>
      </dsp:txBody>
      <dsp:txXfrm>
        <a:off x="3947439" y="2766639"/>
        <a:ext cx="2620721" cy="15342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108091-A623-4732-9637-8A5FE172F940}">
      <dsp:nvSpPr>
        <dsp:cNvPr id="0" name=""/>
        <dsp:cNvSpPr/>
      </dsp:nvSpPr>
      <dsp:spPr>
        <a:xfrm>
          <a:off x="0" y="1407"/>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15C0AD-BD16-4DF9-8207-5847B47A1C81}">
      <dsp:nvSpPr>
        <dsp:cNvPr id="0" name=""/>
        <dsp:cNvSpPr/>
      </dsp:nvSpPr>
      <dsp:spPr>
        <a:xfrm>
          <a:off x="181438" y="136361"/>
          <a:ext cx="329887" cy="3298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702D15-CA5C-4513-9DB8-0B59AF42C4B9}">
      <dsp:nvSpPr>
        <dsp:cNvPr id="0" name=""/>
        <dsp:cNvSpPr/>
      </dsp:nvSpPr>
      <dsp:spPr>
        <a:xfrm>
          <a:off x="692764" y="1407"/>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666750">
            <a:lnSpc>
              <a:spcPct val="100000"/>
            </a:lnSpc>
            <a:spcBef>
              <a:spcPct val="0"/>
            </a:spcBef>
            <a:spcAft>
              <a:spcPct val="35000"/>
            </a:spcAft>
            <a:buNone/>
          </a:pPr>
          <a:r>
            <a:rPr lang="en-US" sz="1500" kern="1200"/>
            <a:t>Develop a cost-effective ECG monitoring system using readily available components and software tools.</a:t>
          </a:r>
        </a:p>
      </dsp:txBody>
      <dsp:txXfrm>
        <a:off x="692764" y="1407"/>
        <a:ext cx="9822835" cy="599796"/>
      </dsp:txXfrm>
    </dsp:sp>
    <dsp:sp modelId="{1FFEA11C-948F-4111-AC24-CB8AF561A90F}">
      <dsp:nvSpPr>
        <dsp:cNvPr id="0" name=""/>
        <dsp:cNvSpPr/>
      </dsp:nvSpPr>
      <dsp:spPr>
        <a:xfrm>
          <a:off x="0" y="751152"/>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A5EC4A-871E-46D7-9EF1-AB66DFEC8BB6}">
      <dsp:nvSpPr>
        <dsp:cNvPr id="0" name=""/>
        <dsp:cNvSpPr/>
      </dsp:nvSpPr>
      <dsp:spPr>
        <a:xfrm>
          <a:off x="181438" y="886107"/>
          <a:ext cx="329887" cy="3298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7B4C0C-C9B5-447E-9128-53FC8124D49D}">
      <dsp:nvSpPr>
        <dsp:cNvPr id="0" name=""/>
        <dsp:cNvSpPr/>
      </dsp:nvSpPr>
      <dsp:spPr>
        <a:xfrm>
          <a:off x="692764" y="751152"/>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666750">
            <a:lnSpc>
              <a:spcPct val="100000"/>
            </a:lnSpc>
            <a:spcBef>
              <a:spcPct val="0"/>
            </a:spcBef>
            <a:spcAft>
              <a:spcPct val="35000"/>
            </a:spcAft>
            <a:buNone/>
          </a:pPr>
          <a:r>
            <a:rPr lang="en-US" sz="1500" kern="1200"/>
            <a:t>Design and implement hardware circuitry capable of accurately acquiring ECG signals.</a:t>
          </a:r>
        </a:p>
      </dsp:txBody>
      <dsp:txXfrm>
        <a:off x="692764" y="751152"/>
        <a:ext cx="9822835" cy="599796"/>
      </dsp:txXfrm>
    </dsp:sp>
    <dsp:sp modelId="{645A2631-8108-4B75-83E6-E06B93B1ACE7}">
      <dsp:nvSpPr>
        <dsp:cNvPr id="0" name=""/>
        <dsp:cNvSpPr/>
      </dsp:nvSpPr>
      <dsp:spPr>
        <a:xfrm>
          <a:off x="0" y="1500898"/>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D8ECDB-AFB1-40DF-B332-E896F65EA714}">
      <dsp:nvSpPr>
        <dsp:cNvPr id="0" name=""/>
        <dsp:cNvSpPr/>
      </dsp:nvSpPr>
      <dsp:spPr>
        <a:xfrm>
          <a:off x="181438" y="1635852"/>
          <a:ext cx="329887" cy="3298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AAC10E-18B3-4793-BAEE-ACFC4F225E53}">
      <dsp:nvSpPr>
        <dsp:cNvPr id="0" name=""/>
        <dsp:cNvSpPr/>
      </dsp:nvSpPr>
      <dsp:spPr>
        <a:xfrm>
          <a:off x="692764" y="150089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666750">
            <a:lnSpc>
              <a:spcPct val="100000"/>
            </a:lnSpc>
            <a:spcBef>
              <a:spcPct val="0"/>
            </a:spcBef>
            <a:spcAft>
              <a:spcPct val="35000"/>
            </a:spcAft>
            <a:buNone/>
          </a:pPr>
          <a:r>
            <a:rPr lang="en-US" sz="1500" kern="1200"/>
            <a:t>Utilize LabVIEW for signal processing to enhance signal quality and extract meaningful data from ECG recordings.</a:t>
          </a:r>
        </a:p>
      </dsp:txBody>
      <dsp:txXfrm>
        <a:off x="692764" y="1500898"/>
        <a:ext cx="9822835" cy="599796"/>
      </dsp:txXfrm>
    </dsp:sp>
    <dsp:sp modelId="{8C60FA88-E00B-4F2F-A987-83BD9EC6607F}">
      <dsp:nvSpPr>
        <dsp:cNvPr id="0" name=""/>
        <dsp:cNvSpPr/>
      </dsp:nvSpPr>
      <dsp:spPr>
        <a:xfrm>
          <a:off x="0" y="2250643"/>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98F579-CA8C-47CD-A790-3EF40CFD1546}">
      <dsp:nvSpPr>
        <dsp:cNvPr id="0" name=""/>
        <dsp:cNvSpPr/>
      </dsp:nvSpPr>
      <dsp:spPr>
        <a:xfrm>
          <a:off x="181438" y="2385597"/>
          <a:ext cx="329887" cy="3298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5B2486-EFF1-4D46-8DE5-38D89F9BC982}">
      <dsp:nvSpPr>
        <dsp:cNvPr id="0" name=""/>
        <dsp:cNvSpPr/>
      </dsp:nvSpPr>
      <dsp:spPr>
        <a:xfrm>
          <a:off x="692764" y="2250643"/>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666750">
            <a:lnSpc>
              <a:spcPct val="100000"/>
            </a:lnSpc>
            <a:spcBef>
              <a:spcPct val="0"/>
            </a:spcBef>
            <a:spcAft>
              <a:spcPct val="35000"/>
            </a:spcAft>
            <a:buNone/>
          </a:pPr>
          <a:r>
            <a:rPr lang="en-US" sz="1500" kern="1200"/>
            <a:t>Create a user-friendly interface for real-time ECG display and analysis.</a:t>
          </a:r>
        </a:p>
      </dsp:txBody>
      <dsp:txXfrm>
        <a:off x="692764" y="2250643"/>
        <a:ext cx="9822835" cy="599796"/>
      </dsp:txXfrm>
    </dsp:sp>
    <dsp:sp modelId="{8B1F267D-F162-4D25-8488-4EED38570165}">
      <dsp:nvSpPr>
        <dsp:cNvPr id="0" name=""/>
        <dsp:cNvSpPr/>
      </dsp:nvSpPr>
      <dsp:spPr>
        <a:xfrm>
          <a:off x="0" y="3000388"/>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E0D4C9-D287-4847-83A1-DB5BDF785123}">
      <dsp:nvSpPr>
        <dsp:cNvPr id="0" name=""/>
        <dsp:cNvSpPr/>
      </dsp:nvSpPr>
      <dsp:spPr>
        <a:xfrm>
          <a:off x="181438" y="3135342"/>
          <a:ext cx="329887" cy="3298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047CDA-9982-4DEB-861B-EFF7743E7A59}">
      <dsp:nvSpPr>
        <dsp:cNvPr id="0" name=""/>
        <dsp:cNvSpPr/>
      </dsp:nvSpPr>
      <dsp:spPr>
        <a:xfrm>
          <a:off x="692764" y="300038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666750">
            <a:lnSpc>
              <a:spcPct val="100000"/>
            </a:lnSpc>
            <a:spcBef>
              <a:spcPct val="0"/>
            </a:spcBef>
            <a:spcAft>
              <a:spcPct val="35000"/>
            </a:spcAft>
            <a:buNone/>
          </a:pPr>
          <a:r>
            <a:rPr lang="en-US" sz="1500" kern="1200"/>
            <a:t>Conduct testing with human subjects to ensure the system's accuracy, reliability, and user-friendliness.</a:t>
          </a:r>
        </a:p>
      </dsp:txBody>
      <dsp:txXfrm>
        <a:off x="692764" y="3000388"/>
        <a:ext cx="9822835" cy="599796"/>
      </dsp:txXfrm>
    </dsp:sp>
    <dsp:sp modelId="{55ADA1EE-97C2-4CD0-81EF-C17653E4125D}">
      <dsp:nvSpPr>
        <dsp:cNvPr id="0" name=""/>
        <dsp:cNvSpPr/>
      </dsp:nvSpPr>
      <dsp:spPr>
        <a:xfrm>
          <a:off x="0" y="3750134"/>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D60497-A2C4-458A-9DE5-0BC56AD147B6}">
      <dsp:nvSpPr>
        <dsp:cNvPr id="0" name=""/>
        <dsp:cNvSpPr/>
      </dsp:nvSpPr>
      <dsp:spPr>
        <a:xfrm>
          <a:off x="181438" y="3885088"/>
          <a:ext cx="329887" cy="32988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826B85-EF62-418B-82A7-C6678E390ECA}">
      <dsp:nvSpPr>
        <dsp:cNvPr id="0" name=""/>
        <dsp:cNvSpPr/>
      </dsp:nvSpPr>
      <dsp:spPr>
        <a:xfrm>
          <a:off x="692764" y="3750134"/>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666750">
            <a:lnSpc>
              <a:spcPct val="100000"/>
            </a:lnSpc>
            <a:spcBef>
              <a:spcPct val="0"/>
            </a:spcBef>
            <a:spcAft>
              <a:spcPct val="35000"/>
            </a:spcAft>
            <a:buNone/>
          </a:pPr>
          <a:r>
            <a:rPr lang="en-US" sz="1500" kern="1200"/>
            <a:t>Explore the feasibility of integrating wireless connectivity for remote monitoring and data transmission to smartphones or computers.</a:t>
          </a:r>
        </a:p>
      </dsp:txBody>
      <dsp:txXfrm>
        <a:off x="692764" y="3750134"/>
        <a:ext cx="9822835" cy="5997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4F983-B8D4-4049-B223-95EF65700694}">
      <dsp:nvSpPr>
        <dsp:cNvPr id="0" name=""/>
        <dsp:cNvSpPr/>
      </dsp:nvSpPr>
      <dsp:spPr>
        <a:xfrm>
          <a:off x="0" y="3772"/>
          <a:ext cx="7123894" cy="8036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1AA933-D88F-4BF1-80F9-756A10F97ABB}">
      <dsp:nvSpPr>
        <dsp:cNvPr id="0" name=""/>
        <dsp:cNvSpPr/>
      </dsp:nvSpPr>
      <dsp:spPr>
        <a:xfrm>
          <a:off x="243092" y="184585"/>
          <a:ext cx="441985" cy="44198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FF8129-5800-4CA2-BA3E-D2A99B5C0F90}">
      <dsp:nvSpPr>
        <dsp:cNvPr id="0" name=""/>
        <dsp:cNvSpPr/>
      </dsp:nvSpPr>
      <dsp:spPr>
        <a:xfrm>
          <a:off x="928170" y="3772"/>
          <a:ext cx="6195723" cy="803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049" tIns="85049" rIns="85049" bIns="85049" numCol="1" spcCol="1270" anchor="ctr" anchorCtr="0">
          <a:noAutofit/>
        </a:bodyPr>
        <a:lstStyle/>
        <a:p>
          <a:pPr marL="0" lvl="0" indent="0" algn="l" defTabSz="844550">
            <a:lnSpc>
              <a:spcPct val="100000"/>
            </a:lnSpc>
            <a:spcBef>
              <a:spcPct val="0"/>
            </a:spcBef>
            <a:spcAft>
              <a:spcPct val="35000"/>
            </a:spcAft>
            <a:buNone/>
          </a:pPr>
          <a:r>
            <a:rPr lang="en-US" sz="1900" b="1" kern="1200" dirty="0"/>
            <a:t>Analog Discovery USB Oscilloscope: </a:t>
          </a:r>
          <a:r>
            <a:rPr lang="en-US" sz="1900" kern="1200" dirty="0"/>
            <a:t>Main tool for ECG signal acquisition and visualization.</a:t>
          </a:r>
        </a:p>
      </dsp:txBody>
      <dsp:txXfrm>
        <a:off x="928170" y="3772"/>
        <a:ext cx="6195723" cy="803610"/>
      </dsp:txXfrm>
    </dsp:sp>
    <dsp:sp modelId="{01F968A2-CADC-4D5A-B5E1-8760F11BC00B}">
      <dsp:nvSpPr>
        <dsp:cNvPr id="0" name=""/>
        <dsp:cNvSpPr/>
      </dsp:nvSpPr>
      <dsp:spPr>
        <a:xfrm>
          <a:off x="0" y="1008286"/>
          <a:ext cx="7123894" cy="8036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FD4184-FB99-4C49-9DA6-9667FAB9ECF7}">
      <dsp:nvSpPr>
        <dsp:cNvPr id="0" name=""/>
        <dsp:cNvSpPr/>
      </dsp:nvSpPr>
      <dsp:spPr>
        <a:xfrm>
          <a:off x="243092" y="1189098"/>
          <a:ext cx="441985" cy="44198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7B900F-0D57-42AE-8219-25D4A00C4519}">
      <dsp:nvSpPr>
        <dsp:cNvPr id="0" name=""/>
        <dsp:cNvSpPr/>
      </dsp:nvSpPr>
      <dsp:spPr>
        <a:xfrm>
          <a:off x="928170" y="1008286"/>
          <a:ext cx="6195723" cy="803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049" tIns="85049" rIns="85049" bIns="85049" numCol="1" spcCol="1270" anchor="ctr" anchorCtr="0">
          <a:noAutofit/>
        </a:bodyPr>
        <a:lstStyle/>
        <a:p>
          <a:pPr marL="0" lvl="0" indent="0" algn="l" defTabSz="844550">
            <a:lnSpc>
              <a:spcPct val="100000"/>
            </a:lnSpc>
            <a:spcBef>
              <a:spcPct val="0"/>
            </a:spcBef>
            <a:spcAft>
              <a:spcPct val="35000"/>
            </a:spcAft>
            <a:buNone/>
          </a:pPr>
          <a:r>
            <a:rPr lang="en-US" sz="1900" b="1" kern="1200"/>
            <a:t>OP482 Op Amp: </a:t>
          </a:r>
          <a:r>
            <a:rPr lang="en-US" sz="1900" kern="1200"/>
            <a:t>Amplifies ECG signals to a measurable level for accurate data acquisition.</a:t>
          </a:r>
        </a:p>
      </dsp:txBody>
      <dsp:txXfrm>
        <a:off x="928170" y="1008286"/>
        <a:ext cx="6195723" cy="803610"/>
      </dsp:txXfrm>
    </dsp:sp>
    <dsp:sp modelId="{E9B446A9-8F0B-45B8-80E6-D9E37123D948}">
      <dsp:nvSpPr>
        <dsp:cNvPr id="0" name=""/>
        <dsp:cNvSpPr/>
      </dsp:nvSpPr>
      <dsp:spPr>
        <a:xfrm>
          <a:off x="0" y="2012799"/>
          <a:ext cx="7123894" cy="8036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FCE09B-DCB8-49A1-B8BC-09F8A725B7C2}">
      <dsp:nvSpPr>
        <dsp:cNvPr id="0" name=""/>
        <dsp:cNvSpPr/>
      </dsp:nvSpPr>
      <dsp:spPr>
        <a:xfrm>
          <a:off x="243092" y="2193611"/>
          <a:ext cx="441985" cy="44198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3958A6-63C5-4311-B232-8B4F54E1DF48}">
      <dsp:nvSpPr>
        <dsp:cNvPr id="0" name=""/>
        <dsp:cNvSpPr/>
      </dsp:nvSpPr>
      <dsp:spPr>
        <a:xfrm>
          <a:off x="928170" y="2012799"/>
          <a:ext cx="6195723" cy="803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049" tIns="85049" rIns="85049" bIns="85049" numCol="1" spcCol="1270" anchor="ctr" anchorCtr="0">
          <a:noAutofit/>
        </a:bodyPr>
        <a:lstStyle/>
        <a:p>
          <a:pPr marL="0" lvl="0" indent="0" algn="l" defTabSz="844550">
            <a:lnSpc>
              <a:spcPct val="100000"/>
            </a:lnSpc>
            <a:spcBef>
              <a:spcPct val="0"/>
            </a:spcBef>
            <a:spcAft>
              <a:spcPct val="35000"/>
            </a:spcAft>
            <a:buNone/>
          </a:pPr>
          <a:r>
            <a:rPr lang="en-US" sz="1900" b="1" kern="1200"/>
            <a:t>100 k</a:t>
          </a:r>
          <a:r>
            <a:rPr lang="el-GR" sz="1900" b="1" kern="1200"/>
            <a:t>Ω </a:t>
          </a:r>
          <a:r>
            <a:rPr lang="en-US" sz="1900" b="1" kern="1200"/>
            <a:t>resistors: </a:t>
          </a:r>
          <a:r>
            <a:rPr lang="en-US" sz="1900" kern="1200"/>
            <a:t>Used for impedance matching and signal conditioning.</a:t>
          </a:r>
        </a:p>
      </dsp:txBody>
      <dsp:txXfrm>
        <a:off x="928170" y="2012799"/>
        <a:ext cx="6195723" cy="803610"/>
      </dsp:txXfrm>
    </dsp:sp>
    <dsp:sp modelId="{F9DFFCA2-56FD-402E-A2E6-6FB7C4BCD97E}">
      <dsp:nvSpPr>
        <dsp:cNvPr id="0" name=""/>
        <dsp:cNvSpPr/>
      </dsp:nvSpPr>
      <dsp:spPr>
        <a:xfrm>
          <a:off x="0" y="3017312"/>
          <a:ext cx="7123894" cy="8036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41704D-9F79-48DE-AB17-253D2DB4E04E}">
      <dsp:nvSpPr>
        <dsp:cNvPr id="0" name=""/>
        <dsp:cNvSpPr/>
      </dsp:nvSpPr>
      <dsp:spPr>
        <a:xfrm>
          <a:off x="243092" y="3198124"/>
          <a:ext cx="441985" cy="44198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0FCF67-CCC0-494B-9C7E-B41EBD8B2292}">
      <dsp:nvSpPr>
        <dsp:cNvPr id="0" name=""/>
        <dsp:cNvSpPr/>
      </dsp:nvSpPr>
      <dsp:spPr>
        <a:xfrm>
          <a:off x="928170" y="3017312"/>
          <a:ext cx="6195723" cy="803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049" tIns="85049" rIns="85049" bIns="85049" numCol="1" spcCol="1270" anchor="ctr" anchorCtr="0">
          <a:noAutofit/>
        </a:bodyPr>
        <a:lstStyle/>
        <a:p>
          <a:pPr marL="0" lvl="0" indent="0" algn="l" defTabSz="844550">
            <a:lnSpc>
              <a:spcPct val="100000"/>
            </a:lnSpc>
            <a:spcBef>
              <a:spcPct val="0"/>
            </a:spcBef>
            <a:spcAft>
              <a:spcPct val="35000"/>
            </a:spcAft>
            <a:buNone/>
          </a:pPr>
          <a:r>
            <a:rPr lang="en-US" sz="1900" b="1" kern="1200"/>
            <a:t>10 k</a:t>
          </a:r>
          <a:r>
            <a:rPr lang="el-GR" sz="1900" b="1" kern="1200"/>
            <a:t>Ω </a:t>
          </a:r>
          <a:r>
            <a:rPr lang="en-US" sz="1900" b="1" kern="1200"/>
            <a:t>resistors: </a:t>
          </a:r>
          <a:r>
            <a:rPr lang="en-US" sz="1900" kern="1200"/>
            <a:t>Used for voltage division and signal conditioning.</a:t>
          </a:r>
        </a:p>
      </dsp:txBody>
      <dsp:txXfrm>
        <a:off x="928170" y="3017312"/>
        <a:ext cx="6195723" cy="803610"/>
      </dsp:txXfrm>
    </dsp:sp>
    <dsp:sp modelId="{BC64C575-680D-41D9-8790-EBD03082B395}">
      <dsp:nvSpPr>
        <dsp:cNvPr id="0" name=""/>
        <dsp:cNvSpPr/>
      </dsp:nvSpPr>
      <dsp:spPr>
        <a:xfrm>
          <a:off x="0" y="4021825"/>
          <a:ext cx="7123894" cy="8036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A52ADE-B40E-4710-B5D3-84DECD397635}">
      <dsp:nvSpPr>
        <dsp:cNvPr id="0" name=""/>
        <dsp:cNvSpPr/>
      </dsp:nvSpPr>
      <dsp:spPr>
        <a:xfrm>
          <a:off x="243092" y="4202637"/>
          <a:ext cx="441985" cy="44198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0D394C-DDDC-4B2E-B142-6337F8FDE4F9}">
      <dsp:nvSpPr>
        <dsp:cNvPr id="0" name=""/>
        <dsp:cNvSpPr/>
      </dsp:nvSpPr>
      <dsp:spPr>
        <a:xfrm>
          <a:off x="928170" y="4021825"/>
          <a:ext cx="6195723" cy="803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049" tIns="85049" rIns="85049" bIns="85049" numCol="1" spcCol="1270" anchor="ctr" anchorCtr="0">
          <a:noAutofit/>
        </a:bodyPr>
        <a:lstStyle/>
        <a:p>
          <a:pPr marL="0" lvl="0" indent="0" algn="l" defTabSz="844550">
            <a:lnSpc>
              <a:spcPct val="100000"/>
            </a:lnSpc>
            <a:spcBef>
              <a:spcPct val="0"/>
            </a:spcBef>
            <a:spcAft>
              <a:spcPct val="35000"/>
            </a:spcAft>
            <a:buNone/>
          </a:pPr>
          <a:r>
            <a:rPr lang="en-US" sz="1900" b="1" kern="1200"/>
            <a:t>1 uF electrolytic capacitor: </a:t>
          </a:r>
          <a:r>
            <a:rPr lang="en-US" sz="1900" kern="1200"/>
            <a:t>Filters out DC offset and noise from ECG signals.</a:t>
          </a:r>
        </a:p>
      </dsp:txBody>
      <dsp:txXfrm>
        <a:off x="928170" y="4021825"/>
        <a:ext cx="6195723" cy="8036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760740-7E57-4790-A388-5CB9BA913E4B}">
      <dsp:nvSpPr>
        <dsp:cNvPr id="0" name=""/>
        <dsp:cNvSpPr/>
      </dsp:nvSpPr>
      <dsp:spPr>
        <a:xfrm>
          <a:off x="1333" y="110983"/>
          <a:ext cx="4682211" cy="29732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9885E1-52B6-4546-A41F-B2915793D0F9}">
      <dsp:nvSpPr>
        <dsp:cNvPr id="0" name=""/>
        <dsp:cNvSpPr/>
      </dsp:nvSpPr>
      <dsp:spPr>
        <a:xfrm>
          <a:off x="521579" y="605216"/>
          <a:ext cx="4682211" cy="29732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1" kern="1200"/>
            <a:t>WaveForms: </a:t>
          </a:r>
          <a:r>
            <a:rPr lang="en-US" sz="3200" kern="1200"/>
            <a:t>Software tool for controlling the Analog Discovery 2 USB Oscilloscope and acquiring ECG data.</a:t>
          </a:r>
        </a:p>
      </dsp:txBody>
      <dsp:txXfrm>
        <a:off x="608661" y="692298"/>
        <a:ext cx="4508047" cy="2799040"/>
      </dsp:txXfrm>
    </dsp:sp>
    <dsp:sp modelId="{FB4933DA-3FFC-4FC6-B51D-F26B875949DC}">
      <dsp:nvSpPr>
        <dsp:cNvPr id="0" name=""/>
        <dsp:cNvSpPr/>
      </dsp:nvSpPr>
      <dsp:spPr>
        <a:xfrm>
          <a:off x="5724037" y="110983"/>
          <a:ext cx="4682211" cy="29732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12A55E-9639-4BA8-9E08-60FEB134ED03}">
      <dsp:nvSpPr>
        <dsp:cNvPr id="0" name=""/>
        <dsp:cNvSpPr/>
      </dsp:nvSpPr>
      <dsp:spPr>
        <a:xfrm>
          <a:off x="6244283" y="605216"/>
          <a:ext cx="4682211" cy="29732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1" kern="1200"/>
            <a:t>LabVIEW: </a:t>
          </a:r>
          <a:r>
            <a:rPr lang="en-US" sz="3200" kern="1200"/>
            <a:t>Programming environment for signal processing, user interface development, and data analysis in the project.</a:t>
          </a:r>
        </a:p>
      </dsp:txBody>
      <dsp:txXfrm>
        <a:off x="6331365" y="692298"/>
        <a:ext cx="4508047" cy="279904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CDA8E9-9948-4BC7-A1DE-415AE6D34228}" type="datetimeFigureOut">
              <a:rPr lang="en-US" smtClean="0"/>
              <a:pPr/>
              <a:t>4/26/2024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B5F544-A886-482E-AF73-1D6364AAC657}" type="slidenum">
              <a:rPr lang="en-US" smtClean="0"/>
              <a:pPr/>
              <a:t>‹#›</a:t>
            </a:fld>
            <a:endParaRPr lang="en-US"/>
          </a:p>
        </p:txBody>
      </p:sp>
    </p:spTree>
    <p:extLst>
      <p:ext uri="{BB962C8B-B14F-4D97-AF65-F5344CB8AC3E}">
        <p14:creationId xmlns:p14="http://schemas.microsoft.com/office/powerpoint/2010/main" val="22519196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4AE53-78AB-4E30-A376-70F5FA87A326}" type="datetimeFigureOut">
              <a:rPr lang="en-US" smtClean="0"/>
              <a:pPr/>
              <a:t>4/26/2024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32FBC-CC67-4B17-8935-02F23E3364AC}" type="slidenum">
              <a:rPr lang="en-US" smtClean="0"/>
              <a:pPr/>
              <a:t>‹#›</a:t>
            </a:fld>
            <a:endParaRPr lang="en-US"/>
          </a:p>
        </p:txBody>
      </p:sp>
    </p:spTree>
    <p:extLst>
      <p:ext uri="{BB962C8B-B14F-4D97-AF65-F5344CB8AC3E}">
        <p14:creationId xmlns:p14="http://schemas.microsoft.com/office/powerpoint/2010/main" val="254055582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1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1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1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1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1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1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audio" Target="../media/audio1.wav"/><Relationship Id="rId4" Type="http://schemas.openxmlformats.org/officeDocument/2006/relationships/audio" Target="../media/audio1.wav"/></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3.xml"/><Relationship Id="rId1" Type="http://schemas.openxmlformats.org/officeDocument/2006/relationships/audio" Target="../media/audio1.wav"/><Relationship Id="rId4" Type="http://schemas.openxmlformats.org/officeDocument/2006/relationships/audio" Target="../media/audio1.wav"/></Relationships>
</file>

<file path=ppt/slideLayouts/_rels/slideLayout2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2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3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3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3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3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3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3.xml"/><Relationship Id="rId1" Type="http://schemas.openxmlformats.org/officeDocument/2006/relationships/audio" Target="../media/audio1.wav"/><Relationship Id="rId4" Type="http://schemas.openxmlformats.org/officeDocument/2006/relationships/audio" Target="../media/audio1.wav"/></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3.xml"/><Relationship Id="rId1" Type="http://schemas.openxmlformats.org/officeDocument/2006/relationships/audio" Target="../media/audio1.wav"/><Relationship Id="rId4" Type="http://schemas.openxmlformats.org/officeDocument/2006/relationships/audio" Target="../media/audio1.wav"/></Relationships>
</file>

<file path=ppt/slideLayouts/_rels/slideLayout3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3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372219752"/>
      </p:ext>
    </p:extLst>
  </p:cSld>
  <p:clrMapOvr>
    <a:masterClrMapping/>
  </p:clrMapOvr>
  <mc:AlternateContent xmlns:mc="http://schemas.openxmlformats.org/markup-compatibility/2006" xmlns:p14="http://schemas.microsoft.com/office/powerpoint/2010/main">
    <mc:Choice Requires="p14">
      <p:transition spd="slow" p14:dur="1250">
        <p14:switch dir="r"/>
        <p:sndAc>
          <p:stSnd>
            <p:snd r:embed="rId1" name="swoosh-sound-effect-for-fight-scenes-or-transitions-2-149890.wav"/>
          </p:stSnd>
        </p:sndAc>
      </p:transition>
    </mc:Choice>
    <mc:Fallback xmlns="">
      <p:transition spd="slow">
        <p:fade/>
        <p:sndAc>
          <p:stSnd>
            <p:snd r:embed="rId3" name="swoosh-sound-effect-for-fight-scenes-or-transitions-2-149890.wav"/>
          </p:stSnd>
        </p:sndAc>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050815767"/>
      </p:ext>
    </p:extLst>
  </p:cSld>
  <p:clrMapOvr>
    <a:masterClrMapping/>
  </p:clrMapOvr>
  <mc:AlternateContent xmlns:mc="http://schemas.openxmlformats.org/markup-compatibility/2006" xmlns:p14="http://schemas.microsoft.com/office/powerpoint/2010/main">
    <mc:Choice Requires="p14">
      <p:transition spd="slow" p14:dur="1250">
        <p14:switch dir="r"/>
        <p:sndAc>
          <p:stSnd>
            <p:snd r:embed="rId1" name="swoosh-sound-effect-for-fight-scenes-or-transitions-2-149890.wav"/>
          </p:stSnd>
        </p:sndAc>
      </p:transition>
    </mc:Choice>
    <mc:Fallback xmlns="">
      <p:transition spd="slow">
        <p:fade/>
        <p:sndAc>
          <p:stSnd>
            <p:snd r:embed="rId3" name="swoosh-sound-effect-for-fight-scenes-or-transitions-2-149890.wav"/>
          </p:stSnd>
        </p:sndAc>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134494165"/>
      </p:ext>
    </p:extLst>
  </p:cSld>
  <p:clrMapOvr>
    <a:masterClrMapping/>
  </p:clrMapOvr>
  <mc:AlternateContent xmlns:mc="http://schemas.openxmlformats.org/markup-compatibility/2006" xmlns:p14="http://schemas.microsoft.com/office/powerpoint/2010/main">
    <mc:Choice Requires="p14">
      <p:transition spd="slow" p14:dur="1250">
        <p14:switch dir="r"/>
        <p:sndAc>
          <p:stSnd>
            <p:snd r:embed="rId1" name="swoosh-sound-effect-for-fight-scenes-or-transitions-2-149890.wav"/>
          </p:stSnd>
        </p:sndAc>
      </p:transition>
    </mc:Choice>
    <mc:Fallback xmlns="">
      <p:transition spd="slow">
        <p:fade/>
        <p:sndAc>
          <p:stSnd>
            <p:snd r:embed="rId3" name="swoosh-sound-effect-for-fight-scenes-or-transitions-2-149890.wav"/>
          </p:stSnd>
        </p:sndAc>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mc:AlternateContent xmlns:mc="http://schemas.openxmlformats.org/markup-compatibility/2006" xmlns:p14="http://schemas.microsoft.com/office/powerpoint/2010/main">
    <mc:Choice Requires="p14">
      <p:transition spd="slow" p14:dur="1250">
        <p14:switch dir="r"/>
        <p:sndAc>
          <p:stSnd>
            <p:snd r:embed="rId1" name="swoosh-sound-effect-for-fight-scenes-or-transitions-2-149890.wav"/>
          </p:stSnd>
        </p:sndAc>
      </p:transition>
    </mc:Choice>
    <mc:Fallback xmlns="">
      <p:transition spd="slow">
        <p:fade/>
        <p:sndAc>
          <p:stSnd>
            <p:snd r:embed="rId3" name="swoosh-sound-effect-for-fight-scenes-or-transitions-2-149890.wav"/>
          </p:stSnd>
        </p:sndAc>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372219752"/>
      </p:ext>
    </p:extLst>
  </p:cSld>
  <p:clrMapOvr>
    <a:masterClrMapping/>
  </p:clrMapOvr>
  <mc:AlternateContent xmlns:mc="http://schemas.openxmlformats.org/markup-compatibility/2006" xmlns:p14="http://schemas.microsoft.com/office/powerpoint/2010/main">
    <mc:Choice Requires="p14">
      <p:transition spd="slow" p14:dur="1250">
        <p14:switch dir="r"/>
        <p:sndAc>
          <p:stSnd>
            <p:snd r:embed="rId1" name="swoosh-sound-effect-for-fight-scenes-or-transitions-2-149890.wav"/>
          </p:stSnd>
        </p:sndAc>
      </p:transition>
    </mc:Choice>
    <mc:Fallback xmlns="">
      <p:transition spd="slow">
        <p:fade/>
        <p:sndAc>
          <p:stSnd>
            <p:snd r:embed="rId3" name="swoosh-sound-effect-for-fight-scenes-or-transitions-2-149890.wav"/>
          </p:stSnd>
        </p:sndAc>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451369527"/>
      </p:ext>
    </p:extLst>
  </p:cSld>
  <p:clrMapOvr>
    <a:masterClrMapping/>
  </p:clrMapOvr>
  <mc:AlternateContent xmlns:mc="http://schemas.openxmlformats.org/markup-compatibility/2006" xmlns:p14="http://schemas.microsoft.com/office/powerpoint/2010/main">
    <mc:Choice Requires="p14">
      <p:transition spd="slow" p14:dur="1250">
        <p14:switch dir="r"/>
        <p:sndAc>
          <p:stSnd>
            <p:snd r:embed="rId1" name="swoosh-sound-effect-for-fight-scenes-or-transitions-2-149890.wav"/>
          </p:stSnd>
        </p:sndAc>
      </p:transition>
    </mc:Choice>
    <mc:Fallback xmlns="">
      <p:transition spd="slow">
        <p:fade/>
        <p:sndAc>
          <p:stSnd>
            <p:snd r:embed="rId3" name="swoosh-sound-effect-for-fight-scenes-or-transitions-2-149890.wav"/>
          </p:stSnd>
        </p:sndAc>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11714345"/>
      </p:ext>
    </p:extLst>
  </p:cSld>
  <p:clrMapOvr>
    <a:masterClrMapping/>
  </p:clrMapOvr>
  <mc:AlternateContent xmlns:mc="http://schemas.openxmlformats.org/markup-compatibility/2006" xmlns:p14="http://schemas.microsoft.com/office/powerpoint/2010/main">
    <mc:Choice Requires="p14">
      <p:transition spd="slow" p14:dur="1250">
        <p14:switch dir="r"/>
        <p:sndAc>
          <p:stSnd>
            <p:snd r:embed="rId1" name="swoosh-sound-effect-for-fight-scenes-or-transitions-2-149890.wav"/>
          </p:stSnd>
        </p:sndAc>
      </p:transition>
    </mc:Choice>
    <mc:Fallback xmlns="">
      <p:transition spd="slow">
        <p:fade/>
        <p:sndAc>
          <p:stSnd>
            <p:snd r:embed="rId3" name="swoosh-sound-effect-for-fight-scenes-or-transitions-2-149890.wav"/>
          </p:stSnd>
        </p:sndAc>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712201674"/>
      </p:ext>
    </p:extLst>
  </p:cSld>
  <p:clrMapOvr>
    <a:masterClrMapping/>
  </p:clrMapOvr>
  <mc:AlternateContent xmlns:mc="http://schemas.openxmlformats.org/markup-compatibility/2006" xmlns:p14="http://schemas.microsoft.com/office/powerpoint/2010/main">
    <mc:Choice Requires="p14">
      <p:transition spd="slow" p14:dur="1250">
        <p14:switch dir="r"/>
        <p:sndAc>
          <p:stSnd>
            <p:snd r:embed="rId1" name="swoosh-sound-effect-for-fight-scenes-or-transitions-2-149890.wav"/>
          </p:stSnd>
        </p:sndAc>
      </p:transition>
    </mc:Choice>
    <mc:Fallback xmlns="">
      <p:transition spd="slow">
        <p:fade/>
        <p:sndAc>
          <p:stSnd>
            <p:snd r:embed="rId3" name="swoosh-sound-effect-for-fight-scenes-or-transitions-2-149890.wav"/>
          </p:stSnd>
        </p:sndAc>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801216958"/>
      </p:ext>
    </p:extLst>
  </p:cSld>
  <p:clrMapOvr>
    <a:masterClrMapping/>
  </p:clrMapOvr>
  <mc:AlternateContent xmlns:mc="http://schemas.openxmlformats.org/markup-compatibility/2006" xmlns:p14="http://schemas.microsoft.com/office/powerpoint/2010/main">
    <mc:Choice Requires="p14">
      <p:transition spd="slow" p14:dur="1250">
        <p14:switch dir="r"/>
        <p:sndAc>
          <p:stSnd>
            <p:snd r:embed="rId1" name="swoosh-sound-effect-for-fight-scenes-or-transitions-2-149890.wav"/>
          </p:stSnd>
        </p:sndAc>
      </p:transition>
    </mc:Choice>
    <mc:Fallback xmlns="">
      <p:transition spd="slow">
        <p:fade/>
        <p:sndAc>
          <p:stSnd>
            <p:snd r:embed="rId3" name="swoosh-sound-effect-for-fight-scenes-or-transitions-2-149890.wav"/>
          </p:stSnd>
        </p:sndAc>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881204126"/>
      </p:ext>
    </p:extLst>
  </p:cSld>
  <p:clrMapOvr>
    <a:masterClrMapping/>
  </p:clrMapOvr>
  <mc:AlternateContent xmlns:mc="http://schemas.openxmlformats.org/markup-compatibility/2006" xmlns:p14="http://schemas.microsoft.com/office/powerpoint/2010/main">
    <mc:Choice Requires="p14">
      <p:transition spd="slow" p14:dur="1250">
        <p14:switch dir="r"/>
        <p:sndAc>
          <p:stSnd>
            <p:snd r:embed="rId1" name="swoosh-sound-effect-for-fight-scenes-or-transitions-2-149890.wav"/>
          </p:stSnd>
        </p:sndAc>
      </p:transition>
    </mc:Choice>
    <mc:Fallback xmlns="">
      <p:transition spd="slow">
        <p:fade/>
        <p:sndAc>
          <p:stSnd>
            <p:snd r:embed="rId3" name="swoosh-sound-effect-for-fight-scenes-or-transitions-2-149890.wav"/>
          </p:stSnd>
        </p:sndAc>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78319332"/>
      </p:ext>
    </p:extLst>
  </p:cSld>
  <p:clrMapOvr>
    <a:masterClrMapping/>
  </p:clrMapOvr>
  <mc:AlternateContent xmlns:mc="http://schemas.openxmlformats.org/markup-compatibility/2006" xmlns:p14="http://schemas.microsoft.com/office/powerpoint/2010/main">
    <mc:Choice Requires="p14">
      <p:transition spd="slow" p14:dur="1250">
        <p14:switch dir="r"/>
        <p:sndAc>
          <p:stSnd>
            <p:snd r:embed="rId1" name="swoosh-sound-effect-for-fight-scenes-or-transitions-2-149890.wav"/>
          </p:stSnd>
        </p:sndAc>
      </p:transition>
    </mc:Choice>
    <mc:Fallback xmlns="">
      <p:transition spd="slow">
        <p:fade/>
        <p:sndAc>
          <p:stSnd>
            <p:snd r:embed="rId3" name="swoosh-sound-effect-for-fight-scenes-or-transitions-2-149890.wav"/>
          </p:stSnd>
        </p:sndAc>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451369527"/>
      </p:ext>
    </p:extLst>
  </p:cSld>
  <p:clrMapOvr>
    <a:masterClrMapping/>
  </p:clrMapOvr>
  <mc:AlternateContent xmlns:mc="http://schemas.openxmlformats.org/markup-compatibility/2006" xmlns:p14="http://schemas.microsoft.com/office/powerpoint/2010/main">
    <mc:Choice Requires="p14">
      <p:transition spd="slow" p14:dur="1250">
        <p14:switch dir="r"/>
        <p:sndAc>
          <p:stSnd>
            <p:snd r:embed="rId1" name="swoosh-sound-effect-for-fight-scenes-or-transitions-2-149890.wav"/>
          </p:stSnd>
        </p:sndAc>
      </p:transition>
    </mc:Choice>
    <mc:Fallback xmlns="">
      <p:transition spd="slow">
        <p:fade/>
        <p:sndAc>
          <p:stSnd>
            <p:snd r:embed="rId3" name="swoosh-sound-effect-for-fight-scenes-or-transitions-2-149890.wav"/>
          </p:stSnd>
        </p:sndAc>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691860904"/>
      </p:ext>
    </p:extLst>
  </p:cSld>
  <p:clrMapOvr>
    <a:masterClrMapping/>
  </p:clrMapOvr>
  <mc:AlternateContent xmlns:mc="http://schemas.openxmlformats.org/markup-compatibility/2006" xmlns:p14="http://schemas.microsoft.com/office/powerpoint/2010/main">
    <mc:Choice Requires="p14">
      <p:transition spd="slow" p14:dur="1250">
        <p14:switch dir="r"/>
        <p:sndAc>
          <p:stSnd>
            <p:snd r:embed="rId1" name="swoosh-sound-effect-for-fight-scenes-or-transitions-2-149890.wav"/>
          </p:stSnd>
        </p:sndAc>
      </p:transition>
    </mc:Choice>
    <mc:Fallback xmlns="">
      <p:transition spd="slow">
        <p:fade/>
        <p:sndAc>
          <p:stSnd>
            <p:snd r:embed="rId3" name="swoosh-sound-effect-for-fight-scenes-or-transitions-2-149890.wav"/>
          </p:stSnd>
        </p:sndAc>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524762700"/>
      </p:ext>
    </p:extLst>
  </p:cSld>
  <p:clrMapOvr>
    <a:masterClrMapping/>
  </p:clrMapOvr>
  <mc:AlternateContent xmlns:mc="http://schemas.openxmlformats.org/markup-compatibility/2006" xmlns:p14="http://schemas.microsoft.com/office/powerpoint/2010/main">
    <mc:Choice Requires="p14">
      <p:transition spd="slow" p14:dur="1250">
        <p14:switch dir="r"/>
        <p:sndAc>
          <p:stSnd>
            <p:snd r:embed="rId1" name="swoosh-sound-effect-for-fight-scenes-or-transitions-2-149890.wav"/>
          </p:stSnd>
        </p:sndAc>
      </p:transition>
    </mc:Choice>
    <mc:Fallback xmlns="">
      <p:transition spd="slow">
        <p:fade/>
        <p:sndAc>
          <p:stSnd>
            <p:snd r:embed="rId3" name="swoosh-sound-effect-for-fight-scenes-or-transitions-2-149890.wav"/>
          </p:stSnd>
        </p:sndAc>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050815767"/>
      </p:ext>
    </p:extLst>
  </p:cSld>
  <p:clrMapOvr>
    <a:masterClrMapping/>
  </p:clrMapOvr>
  <mc:AlternateContent xmlns:mc="http://schemas.openxmlformats.org/markup-compatibility/2006" xmlns:p14="http://schemas.microsoft.com/office/powerpoint/2010/main">
    <mc:Choice Requires="p14">
      <p:transition spd="slow" p14:dur="1250">
        <p14:switch dir="r"/>
        <p:sndAc>
          <p:stSnd>
            <p:snd r:embed="rId1" name="swoosh-sound-effect-for-fight-scenes-or-transitions-2-149890.wav"/>
          </p:stSnd>
        </p:sndAc>
      </p:transition>
    </mc:Choice>
    <mc:Fallback xmlns="">
      <p:transition spd="slow">
        <p:fade/>
        <p:sndAc>
          <p:stSnd>
            <p:snd r:embed="rId3" name="swoosh-sound-effect-for-fight-scenes-or-transitions-2-149890.wav"/>
          </p:stSnd>
        </p:sndAc>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134494165"/>
      </p:ext>
    </p:extLst>
  </p:cSld>
  <p:clrMapOvr>
    <a:masterClrMapping/>
  </p:clrMapOvr>
  <mc:AlternateContent xmlns:mc="http://schemas.openxmlformats.org/markup-compatibility/2006" xmlns:p14="http://schemas.microsoft.com/office/powerpoint/2010/main">
    <mc:Choice Requires="p14">
      <p:transition spd="slow" p14:dur="1250">
        <p14:switch dir="r"/>
        <p:sndAc>
          <p:stSnd>
            <p:snd r:embed="rId1" name="swoosh-sound-effect-for-fight-scenes-or-transitions-2-149890.wav"/>
          </p:stSnd>
        </p:sndAc>
      </p:transition>
    </mc:Choice>
    <mc:Fallback xmlns="">
      <p:transition spd="slow">
        <p:fade/>
        <p:sndAc>
          <p:stSnd>
            <p:snd r:embed="rId3" name="swoosh-sound-effect-for-fight-scenes-or-transitions-2-149890.wav"/>
          </p:stSnd>
        </p:sndAc>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mc:AlternateContent xmlns:mc="http://schemas.openxmlformats.org/markup-compatibility/2006" xmlns:p14="http://schemas.microsoft.com/office/powerpoint/2010/main">
    <mc:Choice Requires="p14">
      <p:transition spd="slow" p14:dur="1250">
        <p14:switch dir="r"/>
        <p:sndAc>
          <p:stSnd>
            <p:snd r:embed="rId1" name="swoosh-sound-effect-for-fight-scenes-or-transitions-2-149890.wav"/>
          </p:stSnd>
        </p:sndAc>
      </p:transition>
    </mc:Choice>
    <mc:Fallback xmlns="">
      <p:transition spd="slow">
        <p:fade/>
        <p:sndAc>
          <p:stSnd>
            <p:snd r:embed="rId3" name="swoosh-sound-effect-for-fight-scenes-or-transitions-2-149890.wav"/>
          </p:stSnd>
        </p:sndAc>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C9A48AB-23F1-45F1-98E5-D2CDC7A526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6835372"/>
      </p:ext>
    </p:extLst>
  </p:cSld>
  <p:clrMapOvr>
    <a:masterClrMapping/>
  </p:clrMapOvr>
  <mc:AlternateContent xmlns:mc="http://schemas.openxmlformats.org/markup-compatibility/2006" xmlns:p14="http://schemas.microsoft.com/office/powerpoint/2010/main">
    <mc:Choice Requires="p14">
      <p:transition spd="slow" p14:dur="1250">
        <p14:switch dir="r"/>
        <p:sndAc>
          <p:stSnd>
            <p:snd r:embed="rId1" name="swoosh-sound-effect-for-fight-scenes-or-transitions-2-149890.wav"/>
          </p:stSnd>
        </p:sndAc>
      </p:transition>
    </mc:Choice>
    <mc:Fallback xmlns="">
      <p:transition spd="slow">
        <p:fade/>
        <p:sndAc>
          <p:stSnd>
            <p:snd r:embed="rId3" name="swoosh-sound-effect-for-fight-scenes-or-transitions-2-149890.wav"/>
          </p:stSnd>
        </p:sndAc>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020432"/>
      </p:ext>
    </p:extLst>
  </p:cSld>
  <p:clrMapOvr>
    <a:masterClrMapping/>
  </p:clrMapOvr>
  <mc:AlternateContent xmlns:mc="http://schemas.openxmlformats.org/markup-compatibility/2006" xmlns:p14="http://schemas.microsoft.com/office/powerpoint/2010/main">
    <mc:Choice Requires="p14">
      <p:transition spd="slow" p14:dur="1250">
        <p14:switch dir="r"/>
        <p:sndAc>
          <p:stSnd>
            <p:snd r:embed="rId1" name="swoosh-sound-effect-for-fight-scenes-or-transitions-2-149890.wav"/>
          </p:stSnd>
        </p:sndAc>
      </p:transition>
    </mc:Choice>
    <mc:Fallback xmlns="">
      <p:transition spd="slow">
        <p:fade/>
        <p:sndAc>
          <p:stSnd>
            <p:snd r:embed="rId4" name="swoosh-sound-effect-for-fight-scenes-or-transitions-2-149890.wav"/>
          </p:stSnd>
        </p:sndAc>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70909644"/>
      </p:ext>
    </p:extLst>
  </p:cSld>
  <p:clrMapOvr>
    <a:masterClrMapping/>
  </p:clrMapOvr>
  <mc:AlternateContent xmlns:mc="http://schemas.openxmlformats.org/markup-compatibility/2006" xmlns:p14="http://schemas.microsoft.com/office/powerpoint/2010/main">
    <mc:Choice Requires="p14">
      <p:transition spd="slow" p14:dur="1250">
        <p14:switch dir="r"/>
        <p:sndAc>
          <p:stSnd>
            <p:snd r:embed="rId1" name="swoosh-sound-effect-for-fight-scenes-or-transitions-2-149890.wav"/>
          </p:stSnd>
        </p:sndAc>
      </p:transition>
    </mc:Choice>
    <mc:Fallback xmlns="">
      <p:transition spd="slow">
        <p:fade/>
        <p:sndAc>
          <p:stSnd>
            <p:snd r:embed="rId4" name="swoosh-sound-effect-for-fight-scenes-or-transitions-2-149890.wav"/>
          </p:stSnd>
        </p:sndAc>
      </p:transition>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227159557"/>
      </p:ext>
    </p:extLst>
  </p:cSld>
  <p:clrMapOvr>
    <a:masterClrMapping/>
  </p:clrMapOvr>
  <mc:AlternateContent xmlns:mc="http://schemas.openxmlformats.org/markup-compatibility/2006" xmlns:p14="http://schemas.microsoft.com/office/powerpoint/2010/main">
    <mc:Choice Requires="p14">
      <p:transition spd="slow" p14:dur="1250">
        <p14:switch dir="r"/>
        <p:sndAc>
          <p:stSnd>
            <p:snd r:embed="rId1" name="swoosh-sound-effect-for-fight-scenes-or-transitions-2-149890.wav"/>
          </p:stSnd>
        </p:sndAc>
      </p:transition>
    </mc:Choice>
    <mc:Fallback xmlns="">
      <p:transition spd="slow">
        <p:fade/>
        <p:sndAc>
          <p:stSnd>
            <p:snd r:embed="rId3" name="swoosh-sound-effect-for-fight-scenes-or-transitions-2-149890.wav"/>
          </p:stSnd>
        </p:sndAc>
      </p:transition>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735627" y="164638"/>
            <a:ext cx="945637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735627" y="932723"/>
            <a:ext cx="9456373" cy="384043"/>
          </a:xfrm>
          <a:prstGeom prst="rect">
            <a:avLst/>
          </a:prstGeom>
        </p:spPr>
        <p:txBody>
          <a:bodyPr anchor="ctr"/>
          <a:lstStyle>
            <a:lvl1pPr marL="0" indent="0" algn="l">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1"/>
            <a:ext cx="2543605" cy="68641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804378142"/>
      </p:ext>
    </p:extLst>
  </p:cSld>
  <p:clrMapOvr>
    <a:masterClrMapping/>
  </p:clrMapOvr>
  <mc:AlternateContent xmlns:mc="http://schemas.openxmlformats.org/markup-compatibility/2006" xmlns:p14="http://schemas.microsoft.com/office/powerpoint/2010/main">
    <mc:Choice Requires="p14">
      <p:transition spd="slow" p14:dur="1250">
        <p14:switch dir="r"/>
        <p:sndAc>
          <p:stSnd>
            <p:snd r:embed="rId1" name="swoosh-sound-effect-for-fight-scenes-or-transitions-2-149890.wav"/>
          </p:stSnd>
        </p:sndAc>
      </p:transition>
    </mc:Choice>
    <mc:Fallback xmlns="">
      <p:transition spd="slow">
        <p:fade/>
        <p:sndAc>
          <p:stSnd>
            <p:snd r:embed="rId3" name="swoosh-sound-effect-for-fight-scenes-or-transitions-2-149890.wav"/>
          </p:stSnd>
        </p:sndAc>
      </p:transition>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11714345"/>
      </p:ext>
    </p:extLst>
  </p:cSld>
  <p:clrMapOvr>
    <a:masterClrMapping/>
  </p:clrMapOvr>
  <mc:AlternateContent xmlns:mc="http://schemas.openxmlformats.org/markup-compatibility/2006" xmlns:p14="http://schemas.microsoft.com/office/powerpoint/2010/main">
    <mc:Choice Requires="p14">
      <p:transition spd="slow" p14:dur="1250">
        <p14:switch dir="r"/>
        <p:sndAc>
          <p:stSnd>
            <p:snd r:embed="rId1" name="swoosh-sound-effect-for-fight-scenes-or-transitions-2-149890.wav"/>
          </p:stSnd>
        </p:sndAc>
      </p:transition>
    </mc:Choice>
    <mc:Fallback xmlns="">
      <p:transition spd="slow">
        <p:fade/>
        <p:sndAc>
          <p:stSnd>
            <p:snd r:embed="rId3" name="swoosh-sound-effect-for-fight-scenes-or-transitions-2-149890.wav"/>
          </p:stSnd>
        </p:sndAc>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2276872"/>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3" name="Isosceles Triangle 2"/>
          <p:cNvSpPr/>
          <p:nvPr userDrawn="1"/>
        </p:nvSpPr>
        <p:spPr>
          <a:xfrm rot="10800000">
            <a:off x="158339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2" name="Isosceles Triangle 11"/>
          <p:cNvSpPr/>
          <p:nvPr userDrawn="1"/>
        </p:nvSpPr>
        <p:spPr>
          <a:xfrm rot="10800000">
            <a:off x="446371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3" name="Isosceles Triangle 12"/>
          <p:cNvSpPr/>
          <p:nvPr userDrawn="1"/>
        </p:nvSpPr>
        <p:spPr>
          <a:xfrm rot="10800000">
            <a:off x="734403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4" name="Isosceles Triangle 13"/>
          <p:cNvSpPr/>
          <p:nvPr userDrawn="1"/>
        </p:nvSpPr>
        <p:spPr>
          <a:xfrm rot="10800000">
            <a:off x="10224348"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5" name="Rectangle 14"/>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6" name="Rectangle 15"/>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Picture Placeholder 2"/>
          <p:cNvSpPr>
            <a:spLocks noGrp="1"/>
          </p:cNvSpPr>
          <p:nvPr>
            <p:ph type="pic" idx="1" hasCustomPrompt="1"/>
          </p:nvPr>
        </p:nvSpPr>
        <p:spPr>
          <a:xfrm>
            <a:off x="815413"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2" hasCustomPrompt="1"/>
          </p:nvPr>
        </p:nvSpPr>
        <p:spPr>
          <a:xfrm>
            <a:off x="3695732"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3" hasCustomPrompt="1"/>
          </p:nvPr>
        </p:nvSpPr>
        <p:spPr>
          <a:xfrm>
            <a:off x="6576051"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4" hasCustomPrompt="1"/>
          </p:nvPr>
        </p:nvSpPr>
        <p:spPr>
          <a:xfrm>
            <a:off x="9456369"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77217534"/>
      </p:ext>
    </p:extLst>
  </p:cSld>
  <p:clrMapOvr>
    <a:masterClrMapping/>
  </p:clrMapOvr>
  <mc:AlternateContent xmlns:mc="http://schemas.openxmlformats.org/markup-compatibility/2006" xmlns:p14="http://schemas.microsoft.com/office/powerpoint/2010/main">
    <mc:Choice Requires="p14">
      <p:transition spd="slow" p14:dur="1250">
        <p14:switch dir="r"/>
        <p:sndAc>
          <p:stSnd>
            <p:snd r:embed="rId1" name="swoosh-sound-effect-for-fight-scenes-or-transitions-2-149890.wav"/>
          </p:stSnd>
        </p:sndAc>
      </p:transition>
    </mc:Choice>
    <mc:Fallback xmlns="">
      <p:transition spd="slow">
        <p:fade/>
        <p:sndAc>
          <p:stSnd>
            <p:snd r:embed="rId3" name="swoosh-sound-effect-for-fight-scenes-or-transitions-2-149890.wav"/>
          </p:stSnd>
        </p:sndAc>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2" name="Rectangle 1"/>
          <p:cNvSpPr/>
          <p:nvPr userDrawn="1"/>
        </p:nvSpPr>
        <p:spPr>
          <a:xfrm>
            <a:off x="5231904" y="2276872"/>
            <a:ext cx="5711957" cy="3936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black">
                  <a:lumMod val="75000"/>
                  <a:lumOff val="25000"/>
                </a:prstClr>
              </a:solidFill>
            </a:endParaRPr>
          </a:p>
        </p:txBody>
      </p:sp>
      <p:sp>
        <p:nvSpPr>
          <p:cNvPr id="7" name="Picture Placeholder 2"/>
          <p:cNvSpPr>
            <a:spLocks noGrp="1"/>
          </p:cNvSpPr>
          <p:nvPr>
            <p:ph type="pic" idx="1" hasCustomPrompt="1"/>
          </p:nvPr>
        </p:nvSpPr>
        <p:spPr>
          <a:xfrm>
            <a:off x="1103445" y="1412776"/>
            <a:ext cx="456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562005223"/>
      </p:ext>
    </p:extLst>
  </p:cSld>
  <p:clrMapOvr>
    <a:masterClrMapping/>
  </p:clrMapOvr>
  <mc:AlternateContent xmlns:mc="http://schemas.openxmlformats.org/markup-compatibility/2006" xmlns:p14="http://schemas.microsoft.com/office/powerpoint/2010/main">
    <mc:Choice Requires="p14">
      <p:transition spd="slow" p14:dur="1250">
        <p14:switch dir="r"/>
        <p:sndAc>
          <p:stSnd>
            <p:snd r:embed="rId1" name="swoosh-sound-effect-for-fight-scenes-or-transitions-2-149890.wav"/>
          </p:stSnd>
        </p:sndAc>
      </p:transition>
    </mc:Choice>
    <mc:Fallback xmlns="">
      <p:transition spd="slow">
        <p:fade/>
        <p:sndAc>
          <p:stSnd>
            <p:snd r:embed="rId3" name="swoosh-sound-effect-for-fight-scenes-or-transitions-2-149890.wav"/>
          </p:stSnd>
        </p:sndAc>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990600"/>
            <a:ext cx="3887755"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079776" y="0"/>
            <a:ext cx="8112224"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59574745"/>
      </p:ext>
    </p:extLst>
  </p:cSld>
  <p:clrMapOvr>
    <a:masterClrMapping/>
  </p:clrMapOvr>
  <mc:AlternateContent xmlns:mc="http://schemas.openxmlformats.org/markup-compatibility/2006" xmlns:p14="http://schemas.microsoft.com/office/powerpoint/2010/main">
    <mc:Choice Requires="p14">
      <p:transition spd="slow" p14:dur="1250">
        <p14:switch dir="r"/>
        <p:sndAc>
          <p:stSnd>
            <p:snd r:embed="rId1" name="swoosh-sound-effect-for-fight-scenes-or-transitions-2-149890.wav"/>
          </p:stSnd>
        </p:sndAc>
      </p:transition>
    </mc:Choice>
    <mc:Fallback xmlns="">
      <p:transition spd="slow">
        <p:fade/>
        <p:sndAc>
          <p:stSnd>
            <p:snd r:embed="rId3" name="swoosh-sound-effect-for-fight-scenes-or-transitions-2-149890.wav"/>
          </p:stSnd>
        </p:sndAc>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0" y="1013496"/>
            <a:ext cx="3887755"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2" name="Picture Placeholder 2"/>
          <p:cNvSpPr>
            <a:spLocks noGrp="1"/>
          </p:cNvSpPr>
          <p:nvPr>
            <p:ph type="pic" idx="10" hasCustomPrompt="1"/>
          </p:nvPr>
        </p:nvSpPr>
        <p:spPr>
          <a:xfrm>
            <a:off x="8304245" y="0"/>
            <a:ext cx="3887755"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3" name="Picture Placeholder 2"/>
          <p:cNvSpPr>
            <a:spLocks noGrp="1"/>
          </p:cNvSpPr>
          <p:nvPr>
            <p:ph type="pic" idx="11" hasCustomPrompt="1"/>
          </p:nvPr>
        </p:nvSpPr>
        <p:spPr>
          <a:xfrm>
            <a:off x="0" y="4773149"/>
            <a:ext cx="6096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3947595198"/>
      </p:ext>
    </p:extLst>
  </p:cSld>
  <p:clrMapOvr>
    <a:masterClrMapping/>
  </p:clrMapOvr>
  <mc:AlternateContent xmlns:mc="http://schemas.openxmlformats.org/markup-compatibility/2006" xmlns:p14="http://schemas.microsoft.com/office/powerpoint/2010/main">
    <mc:Choice Requires="p14">
      <p:transition spd="slow" p14:dur="1250">
        <p14:switch dir="r"/>
        <p:sndAc>
          <p:stSnd>
            <p:snd r:embed="rId1" name="swoosh-sound-effect-for-fight-scenes-or-transitions-2-149890.wav"/>
          </p:stSnd>
        </p:sndAc>
      </p:transition>
    </mc:Choice>
    <mc:Fallback xmlns="">
      <p:transition spd="slow">
        <p:fade/>
        <p:sndAc>
          <p:stSnd>
            <p:snd r:embed="rId3" name="swoosh-sound-effect-for-fight-scenes-or-transitions-2-149890.wav"/>
          </p:stSnd>
        </p:sndAc>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595027" y="4101331"/>
            <a:ext cx="2400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2" name="Rectangle 11"/>
          <p:cNvSpPr/>
          <p:nvPr userDrawn="1"/>
        </p:nvSpPr>
        <p:spPr>
          <a:xfrm>
            <a:off x="9196973" y="1700808"/>
            <a:ext cx="2400000" cy="23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3" name="Picture Placeholder 2"/>
          <p:cNvSpPr>
            <a:spLocks noGrp="1"/>
          </p:cNvSpPr>
          <p:nvPr>
            <p:ph type="pic" idx="12" hasCustomPrompt="1"/>
          </p:nvPr>
        </p:nvSpPr>
        <p:spPr>
          <a:xfrm>
            <a:off x="595027" y="1700808"/>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3" hasCustomPrompt="1"/>
          </p:nvPr>
        </p:nvSpPr>
        <p:spPr>
          <a:xfrm>
            <a:off x="9196973" y="4101331"/>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4" hasCustomPrompt="1"/>
          </p:nvPr>
        </p:nvSpPr>
        <p:spPr>
          <a:xfrm>
            <a:off x="3119669" y="4101331"/>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Picture Placeholder 2"/>
          <p:cNvSpPr>
            <a:spLocks noGrp="1"/>
          </p:cNvSpPr>
          <p:nvPr>
            <p:ph type="pic" idx="15" hasCustomPrompt="1"/>
          </p:nvPr>
        </p:nvSpPr>
        <p:spPr>
          <a:xfrm>
            <a:off x="3119669" y="1700808"/>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4278359442"/>
      </p:ext>
    </p:extLst>
  </p:cSld>
  <p:clrMapOvr>
    <a:masterClrMapping/>
  </p:clrMapOvr>
  <mc:AlternateContent xmlns:mc="http://schemas.openxmlformats.org/markup-compatibility/2006" xmlns:p14="http://schemas.microsoft.com/office/powerpoint/2010/main">
    <mc:Choice Requires="p14">
      <p:transition spd="slow" p14:dur="1250">
        <p14:switch dir="r"/>
        <p:sndAc>
          <p:stSnd>
            <p:snd r:embed="rId1" name="swoosh-sound-effect-for-fight-scenes-or-transitions-2-149890.wav"/>
          </p:stSnd>
        </p:sndAc>
      </p:transition>
    </mc:Choice>
    <mc:Fallback xmlns="">
      <p:transition spd="slow">
        <p:fade/>
        <p:sndAc>
          <p:stSnd>
            <p:snd r:embed="rId3" name="swoosh-sound-effect-for-fight-scenes-or-transitions-2-149890.wav"/>
          </p:stSnd>
        </p:sndAc>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hasCustomPrompt="1"/>
          </p:nvPr>
        </p:nvSpPr>
        <p:spPr>
          <a:xfrm>
            <a:off x="709650" y="480055"/>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5126140" y="480056"/>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4" hasCustomPrompt="1"/>
          </p:nvPr>
        </p:nvSpPr>
        <p:spPr>
          <a:xfrm>
            <a:off x="5126140"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7310492"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9494844"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02302158"/>
      </p:ext>
    </p:extLst>
  </p:cSld>
  <p:clrMapOvr>
    <a:masterClrMapping/>
  </p:clrMapOvr>
  <mc:AlternateContent xmlns:mc="http://schemas.openxmlformats.org/markup-compatibility/2006" xmlns:p14="http://schemas.microsoft.com/office/powerpoint/2010/main">
    <mc:Choice Requires="p14">
      <p:transition spd="slow" p14:dur="1250">
        <p14:switch dir="r"/>
        <p:sndAc>
          <p:stSnd>
            <p:snd r:embed="rId1" name="swoosh-sound-effect-for-fight-scenes-or-transitions-2-149890.wav"/>
          </p:stSnd>
        </p:sndAc>
      </p:transition>
    </mc:Choice>
    <mc:Fallback xmlns="">
      <p:transition spd="slow">
        <p:fade/>
        <p:sndAc>
          <p:stSnd>
            <p:snd r:embed="rId3" name="swoosh-sound-effect-for-fight-scenes-or-transitions-2-149890.wav"/>
          </p:stSnd>
        </p:sndAc>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그림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46767" y="2276873"/>
            <a:ext cx="7238124" cy="3966041"/>
          </a:xfrm>
          <a:prstGeom prst="rect">
            <a:avLst/>
          </a:prstGeom>
        </p:spPr>
      </p:pic>
      <p:sp>
        <p:nvSpPr>
          <p:cNvPr id="7" name="Picture Placeholder 2"/>
          <p:cNvSpPr>
            <a:spLocks noGrp="1"/>
          </p:cNvSpPr>
          <p:nvPr>
            <p:ph type="pic" idx="1" hasCustomPrompt="1"/>
          </p:nvPr>
        </p:nvSpPr>
        <p:spPr>
          <a:xfrm>
            <a:off x="5705875" y="2485912"/>
            <a:ext cx="4832891"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Rectangle 7"/>
          <p:cNvSpPr/>
          <p:nvPr userDrawn="1"/>
        </p:nvSpPr>
        <p:spPr>
          <a:xfrm>
            <a:off x="4037371" y="1"/>
            <a:ext cx="4128459" cy="60959"/>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9" name="Rectangle 8"/>
          <p:cNvSpPr/>
          <p:nvPr userDrawn="1"/>
        </p:nvSpPr>
        <p:spPr>
          <a:xfrm>
            <a:off x="0" y="6753308"/>
            <a:ext cx="12192000" cy="11087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218041535"/>
      </p:ext>
    </p:extLst>
  </p:cSld>
  <p:clrMapOvr>
    <a:masterClrMapping/>
  </p:clrMapOvr>
  <mc:AlternateContent xmlns:mc="http://schemas.openxmlformats.org/markup-compatibility/2006" xmlns:p14="http://schemas.microsoft.com/office/powerpoint/2010/main">
    <mc:Choice Requires="p14">
      <p:transition spd="slow" p14:dur="1250">
        <p14:switch dir="r"/>
        <p:sndAc>
          <p:stSnd>
            <p:snd r:embed="rId1" name="swoosh-sound-effect-for-fight-scenes-or-transitions-2-149890.wav"/>
          </p:stSnd>
        </p:sndAc>
      </p:transition>
    </mc:Choice>
    <mc:Fallback xmlns="">
      <p:transition spd="slow">
        <p:fade/>
        <p:sndAc>
          <p:stSnd>
            <p:snd r:embed="rId4" name="swoosh-sound-effect-for-fight-scenes-or-transitions-2-149890.wav"/>
          </p:stSnd>
        </p:sndAc>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4" descr="D:\Fullppt\005-PNG이미지\모니터.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76400" y="1815747"/>
            <a:ext cx="3360373" cy="3350541"/>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descr="D:\Fullppt\005-PNG이미지\모니터.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406826" y="1815747"/>
            <a:ext cx="3360373" cy="3350541"/>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descr="D:\Fullppt\005-PNG이미지\모니터.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037251" y="1815747"/>
            <a:ext cx="3360373" cy="3350541"/>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Picture Placeholder 2"/>
          <p:cNvSpPr>
            <a:spLocks noGrp="1"/>
          </p:cNvSpPr>
          <p:nvPr>
            <p:ph type="pic" idx="1" hasCustomPrompt="1"/>
          </p:nvPr>
        </p:nvSpPr>
        <p:spPr>
          <a:xfrm>
            <a:off x="90990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453956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3" hasCustomPrompt="1"/>
          </p:nvPr>
        </p:nvSpPr>
        <p:spPr>
          <a:xfrm>
            <a:off x="816922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Rectangle 15"/>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Rectangle 16"/>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4079406833"/>
      </p:ext>
    </p:extLst>
  </p:cSld>
  <p:clrMapOvr>
    <a:masterClrMapping/>
  </p:clrMapOvr>
  <mc:AlternateContent xmlns:mc="http://schemas.openxmlformats.org/markup-compatibility/2006" xmlns:p14="http://schemas.microsoft.com/office/powerpoint/2010/main">
    <mc:Choice Requires="p14">
      <p:transition spd="slow" p14:dur="1250">
        <p14:switch dir="r"/>
        <p:sndAc>
          <p:stSnd>
            <p:snd r:embed="rId1" name="swoosh-sound-effect-for-fight-scenes-or-transitions-2-149890.wav"/>
          </p:stSnd>
        </p:sndAc>
      </p:transition>
    </mc:Choice>
    <mc:Fallback xmlns="">
      <p:transition spd="slow">
        <p:fade/>
        <p:sndAc>
          <p:stSnd>
            <p:snd r:embed="rId4" name="swoosh-sound-effect-for-fight-scenes-or-transitions-2-149890.wav"/>
          </p:stSnd>
        </p:sndAc>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12192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014657143"/>
      </p:ext>
    </p:extLst>
  </p:cSld>
  <p:clrMapOvr>
    <a:masterClrMapping/>
  </p:clrMapOvr>
  <mc:AlternateContent xmlns:mc="http://schemas.openxmlformats.org/markup-compatibility/2006" xmlns:p14="http://schemas.microsoft.com/office/powerpoint/2010/main">
    <mc:Choice Requires="p14">
      <p:transition spd="slow" p14:dur="1250">
        <p14:switch dir="r"/>
        <p:sndAc>
          <p:stSnd>
            <p:snd r:embed="rId1" name="swoosh-sound-effect-for-fight-scenes-or-transitions-2-149890.wav"/>
          </p:stSnd>
        </p:sndAc>
      </p:transition>
    </mc:Choice>
    <mc:Fallback xmlns="">
      <p:transition spd="slow">
        <p:fade/>
        <p:sndAc>
          <p:stSnd>
            <p:snd r:embed="rId3" name="swoosh-sound-effect-for-fight-scenes-or-transitions-2-149890.wav"/>
          </p:stSnd>
        </p:sndAc>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ICON SETS LAYOUT</a:t>
            </a:r>
          </a:p>
        </p:txBody>
      </p:sp>
      <p:grpSp>
        <p:nvGrpSpPr>
          <p:cNvPr id="5" name="Group 4"/>
          <p:cNvGrpSpPr/>
          <p:nvPr userDrawn="1"/>
        </p:nvGrpSpPr>
        <p:grpSpPr>
          <a:xfrm>
            <a:off x="472011" y="1508786"/>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dirty="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black"/>
                </a:solidFill>
              </a:endParaRPr>
            </a:p>
          </p:txBody>
        </p:sp>
      </p:grpSp>
    </p:spTree>
    <p:extLst>
      <p:ext uri="{BB962C8B-B14F-4D97-AF65-F5344CB8AC3E}">
        <p14:creationId xmlns:p14="http://schemas.microsoft.com/office/powerpoint/2010/main" val="2621978138"/>
      </p:ext>
    </p:extLst>
  </p:cSld>
  <p:clrMapOvr>
    <a:masterClrMapping/>
  </p:clrMapOvr>
  <mc:AlternateContent xmlns:mc="http://schemas.openxmlformats.org/markup-compatibility/2006" xmlns:p14="http://schemas.microsoft.com/office/powerpoint/2010/main">
    <mc:Choice Requires="p14">
      <p:transition spd="slow" p14:dur="1250">
        <p14:switch dir="r"/>
        <p:sndAc>
          <p:stSnd>
            <p:snd r:embed="rId1" name="swoosh-sound-effect-for-fight-scenes-or-transitions-2-149890.wav"/>
          </p:stSnd>
        </p:sndAc>
      </p:transition>
    </mc:Choice>
    <mc:Fallback xmlns="">
      <p:transition spd="slow">
        <p:fade/>
        <p:sndAc>
          <p:stSnd>
            <p:snd r:embed="rId3" name="swoosh-sound-effect-for-fight-scenes-or-transitions-2-149890.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712201674"/>
      </p:ext>
    </p:extLst>
  </p:cSld>
  <p:clrMapOvr>
    <a:masterClrMapping/>
  </p:clrMapOvr>
  <mc:AlternateContent xmlns:mc="http://schemas.openxmlformats.org/markup-compatibility/2006" xmlns:p14="http://schemas.microsoft.com/office/powerpoint/2010/main">
    <mc:Choice Requires="p14">
      <p:transition spd="slow" p14:dur="1250">
        <p14:switch dir="r"/>
        <p:sndAc>
          <p:stSnd>
            <p:snd r:embed="rId1" name="swoosh-sound-effect-for-fight-scenes-or-transitions-2-149890.wav"/>
          </p:stSnd>
        </p:sndAc>
      </p:transition>
    </mc:Choice>
    <mc:Fallback xmlns="">
      <p:transition spd="slow">
        <p:fade/>
        <p:sndAc>
          <p:stSnd>
            <p:snd r:embed="rId3" name="swoosh-sound-effect-for-fight-scenes-or-transitions-2-149890.wav"/>
          </p:stSnd>
        </p:sndAc>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801216958"/>
      </p:ext>
    </p:extLst>
  </p:cSld>
  <p:clrMapOvr>
    <a:masterClrMapping/>
  </p:clrMapOvr>
  <mc:AlternateContent xmlns:mc="http://schemas.openxmlformats.org/markup-compatibility/2006" xmlns:p14="http://schemas.microsoft.com/office/powerpoint/2010/main">
    <mc:Choice Requires="p14">
      <p:transition spd="slow" p14:dur="1250">
        <p14:switch dir="r"/>
        <p:sndAc>
          <p:stSnd>
            <p:snd r:embed="rId1" name="swoosh-sound-effect-for-fight-scenes-or-transitions-2-149890.wav"/>
          </p:stSnd>
        </p:sndAc>
      </p:transition>
    </mc:Choice>
    <mc:Fallback xmlns="">
      <p:transition spd="slow">
        <p:fade/>
        <p:sndAc>
          <p:stSnd>
            <p:snd r:embed="rId3" name="swoosh-sound-effect-for-fight-scenes-or-transitions-2-149890.wav"/>
          </p:stSnd>
        </p:sndAc>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881204126"/>
      </p:ext>
    </p:extLst>
  </p:cSld>
  <p:clrMapOvr>
    <a:masterClrMapping/>
  </p:clrMapOvr>
  <mc:AlternateContent xmlns:mc="http://schemas.openxmlformats.org/markup-compatibility/2006" xmlns:p14="http://schemas.microsoft.com/office/powerpoint/2010/main">
    <mc:Choice Requires="p14">
      <p:transition spd="slow" p14:dur="1250">
        <p14:switch dir="r"/>
        <p:sndAc>
          <p:stSnd>
            <p:snd r:embed="rId1" name="swoosh-sound-effect-for-fight-scenes-or-transitions-2-149890.wav"/>
          </p:stSnd>
        </p:sndAc>
      </p:transition>
    </mc:Choice>
    <mc:Fallback xmlns="">
      <p:transition spd="slow">
        <p:fade/>
        <p:sndAc>
          <p:stSnd>
            <p:snd r:embed="rId3" name="swoosh-sound-effect-for-fight-scenes-or-transitions-2-149890.wav"/>
          </p:stSnd>
        </p:sndAc>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78319332"/>
      </p:ext>
    </p:extLst>
  </p:cSld>
  <p:clrMapOvr>
    <a:masterClrMapping/>
  </p:clrMapOvr>
  <mc:AlternateContent xmlns:mc="http://schemas.openxmlformats.org/markup-compatibility/2006" xmlns:p14="http://schemas.microsoft.com/office/powerpoint/2010/main">
    <mc:Choice Requires="p14">
      <p:transition spd="slow" p14:dur="1250">
        <p14:switch dir="r"/>
        <p:sndAc>
          <p:stSnd>
            <p:snd r:embed="rId1" name="swoosh-sound-effect-for-fight-scenes-or-transitions-2-149890.wav"/>
          </p:stSnd>
        </p:sndAc>
      </p:transition>
    </mc:Choice>
    <mc:Fallback xmlns="">
      <p:transition spd="slow">
        <p:fade/>
        <p:sndAc>
          <p:stSnd>
            <p:snd r:embed="rId3" name="swoosh-sound-effect-for-fight-scenes-or-transitions-2-149890.wav"/>
          </p:stSnd>
        </p:sndAc>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691860904"/>
      </p:ext>
    </p:extLst>
  </p:cSld>
  <p:clrMapOvr>
    <a:masterClrMapping/>
  </p:clrMapOvr>
  <mc:AlternateContent xmlns:mc="http://schemas.openxmlformats.org/markup-compatibility/2006" xmlns:p14="http://schemas.microsoft.com/office/powerpoint/2010/main">
    <mc:Choice Requires="p14">
      <p:transition spd="slow" p14:dur="1250">
        <p14:switch dir="r"/>
        <p:sndAc>
          <p:stSnd>
            <p:snd r:embed="rId1" name="swoosh-sound-effect-for-fight-scenes-or-transitions-2-149890.wav"/>
          </p:stSnd>
        </p:sndAc>
      </p:transition>
    </mc:Choice>
    <mc:Fallback xmlns="">
      <p:transition spd="slow">
        <p:fade/>
        <p:sndAc>
          <p:stSnd>
            <p:snd r:embed="rId3" name="swoosh-sound-effect-for-fight-scenes-or-transitions-2-149890.wav"/>
          </p:stSnd>
        </p:sndAc>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524762700"/>
      </p:ext>
    </p:extLst>
  </p:cSld>
  <p:clrMapOvr>
    <a:masterClrMapping/>
  </p:clrMapOvr>
  <mc:AlternateContent xmlns:mc="http://schemas.openxmlformats.org/markup-compatibility/2006" xmlns:p14="http://schemas.microsoft.com/office/powerpoint/2010/main">
    <mc:Choice Requires="p14">
      <p:transition spd="slow" p14:dur="1250">
        <p14:switch dir="r"/>
        <p:sndAc>
          <p:stSnd>
            <p:snd r:embed="rId1" name="swoosh-sound-effect-for-fight-scenes-or-transitions-2-149890.wav"/>
          </p:stSnd>
        </p:sndAc>
      </p:transition>
    </mc:Choice>
    <mc:Fallback xmlns="">
      <p:transition spd="slow">
        <p:fade/>
        <p:sndAc>
          <p:stSnd>
            <p:snd r:embed="rId3" name="swoosh-sound-effect-for-fight-scenes-or-transitions-2-149890.wav"/>
          </p:stSnd>
        </p:sndAc>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audio" Target="../media/audio1.wav"/></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audio" Target="../media/audio1.wav"/><Relationship Id="rId2" Type="http://schemas.openxmlformats.org/officeDocument/2006/relationships/slideLayout" Target="../slideLayouts/slideLayout14.xml"/><Relationship Id="rId16"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audio" Target="../media/audio1.wav"/><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audio" Target="../media/audio1.wav"/><Relationship Id="rId2" Type="http://schemas.openxmlformats.org/officeDocument/2006/relationships/slideLayout" Target="../slideLayouts/slideLayout27.xml"/><Relationship Id="rId16" Type="http://schemas.openxmlformats.org/officeDocument/2006/relationships/audio" Target="../media/audio1.wav"/><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pPr/>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60" r:id="rId12"/>
  </p:sldLayoutIdLst>
  <mc:AlternateContent xmlns:mc="http://schemas.openxmlformats.org/markup-compatibility/2006" xmlns:p14="http://schemas.microsoft.com/office/powerpoint/2010/main">
    <mc:Choice Requires="p14">
      <p:transition spd="slow" p14:dur="1250">
        <p14:switch dir="r"/>
        <p:sndAc>
          <p:stSnd>
            <p:snd r:embed="rId14" name="swoosh-sound-effect-for-fight-scenes-or-transitions-2-149890.wav"/>
          </p:stSnd>
        </p:sndAc>
      </p:transition>
    </mc:Choice>
    <mc:Fallback xmlns="">
      <p:transition spd="slow">
        <p:fade/>
        <p:sndAc>
          <p:stSnd>
            <p:snd r:embed="rId16" name="swoosh-sound-effect-for-fight-scenes-or-transitions-2-149890.wav"/>
          </p:stSnd>
        </p:sndAc>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pPr/>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Lst>
  <mc:AlternateContent xmlns:mc="http://schemas.openxmlformats.org/markup-compatibility/2006" xmlns:p14="http://schemas.microsoft.com/office/powerpoint/2010/main">
    <mc:Choice Requires="p14">
      <p:transition spd="slow" p14:dur="1250">
        <p14:switch dir="r"/>
        <p:sndAc>
          <p:stSnd>
            <p:snd r:embed="rId15" name="swoosh-sound-effect-for-fight-scenes-or-transitions-2-149890.wav"/>
          </p:stSnd>
        </p:sndAc>
      </p:transition>
    </mc:Choice>
    <mc:Fallback xmlns="">
      <p:transition spd="slow">
        <p:fade/>
        <p:sndAc>
          <p:stSnd>
            <p:snd r:embed="rId17" name="swoosh-sound-effect-for-fight-scenes-or-transitions-2-149890.wav"/>
          </p:stSnd>
        </p:sndAc>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54462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Lst>
  <mc:AlternateContent xmlns:mc="http://schemas.openxmlformats.org/markup-compatibility/2006" xmlns:p14="http://schemas.microsoft.com/office/powerpoint/2010/main">
    <mc:Choice Requires="p14">
      <p:transition spd="slow" p14:dur="1250">
        <p14:switch dir="r"/>
        <p:sndAc>
          <p:stSnd>
            <p:snd r:embed="rId16" name="swoosh-sound-effect-for-fight-scenes-or-transitions-2-149890.wav"/>
          </p:stSnd>
        </p:sndAc>
      </p:transition>
    </mc:Choice>
    <mc:Fallback xmlns="">
      <p:transition spd="slow">
        <p:fade/>
        <p:sndAc>
          <p:stSnd>
            <p:snd r:embed="rId17" name="swoosh-sound-effect-for-fight-scenes-or-transitions-2-149890.wav"/>
          </p:stSnd>
        </p:sndAc>
      </p:transition>
    </mc:Fallback>
  </mc:AlternateContent>
  <p:hf hdr="0" ftr="0" dt="0"/>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audio" Target="../media/audio1.wav"/><Relationship Id="rId5" Type="http://schemas.openxmlformats.org/officeDocument/2006/relationships/image" Target="../media/image28.png"/><Relationship Id="rId4" Type="http://schemas.openxmlformats.org/officeDocument/2006/relationships/audio" Target="../media/audio1.wav"/></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0.jpeg"/><Relationship Id="rId7" Type="http://schemas.openxmlformats.org/officeDocument/2006/relationships/diagramColors" Target="../diagrams/colors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10" Type="http://schemas.openxmlformats.org/officeDocument/2006/relationships/audio" Target="../media/audio1.wav"/><Relationship Id="rId4" Type="http://schemas.openxmlformats.org/officeDocument/2006/relationships/diagramData" Target="../diagrams/data4.xml"/><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1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hackaday.com/2021/05/03/ecg-project-with-all-the-messy-safety-details/" TargetMode="Externa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hyperlink" Target="https://www.mayoclinic.org/tests-procedures/ekg/about/pac-20384983"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19.png"/><Relationship Id="rId4" Type="http://schemas.openxmlformats.org/officeDocument/2006/relationships/image" Target="../media/image46.svg"/></Relationships>
</file>

<file path=ppt/slides/_rels/slide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audio" Target="../media/audio1.wav"/></Relationships>
</file>

<file path=ppt/slides/_rels/slide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hyperlink" Target="https://creativecommons.org/licenses/by-sa/3.0/" TargetMode="External"/><Relationship Id="rId4" Type="http://schemas.openxmlformats.org/officeDocument/2006/relationships/hyperlink" Target="http://a-fib.com/treatments-for-atrial-fibrillation/diagnostic-tests-2/the-ekg-signal/" TargetMode="Externa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0.jpeg"/><Relationship Id="rId7" Type="http://schemas.openxmlformats.org/officeDocument/2006/relationships/diagramQuickStyle" Target="../diagrams/quickStyl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audio" Target="../media/audio1.wav"/><Relationship Id="rId4" Type="http://schemas.openxmlformats.org/officeDocument/2006/relationships/image" Target="../media/image19.png"/><Relationship Id="rId9" Type="http://schemas.microsoft.com/office/2007/relationships/diagramDrawing" Target="../diagrams/drawing2.xml"/></Relationships>
</file>

<file path=ppt/slides/_rels/slide9.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audio" Target="../media/audio1.wav"/><Relationship Id="rId4" Type="http://schemas.openxmlformats.org/officeDocument/2006/relationships/diagramLayout" Target="../diagrams/layout3.xml"/><Relationship Id="rId9" Type="http://schemas.openxmlformats.org/officeDocument/2006/relationships/hyperlink" Target="https://www.publicdomainpictures.net/en/view-image.php?image=297962&amp;picture=dart-in-dartboard-bullsey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421" y="6053794"/>
            <a:ext cx="12196420" cy="439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02197" y="5901985"/>
            <a:ext cx="45719" cy="613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lide Number Placeholder 2"/>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Right Triangle 45">
            <a:extLst>
              <a:ext uri="{FF2B5EF4-FFF2-40B4-BE49-F238E27FC236}">
                <a16:creationId xmlns:a16="http://schemas.microsoft.com/office/drawing/2014/main" id="{0983CA01-DED8-4A8A-82CA-5B1BE1DADB0C}"/>
              </a:ext>
            </a:extLst>
          </p:cNvPr>
          <p:cNvSpPr/>
          <p:nvPr/>
        </p:nvSpPr>
        <p:spPr>
          <a:xfrm flipV="1">
            <a:off x="9506857" y="5939880"/>
            <a:ext cx="1291772" cy="1157606"/>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37" name="Right Triangle 36">
            <a:extLst>
              <a:ext uri="{FF2B5EF4-FFF2-40B4-BE49-F238E27FC236}">
                <a16:creationId xmlns:a16="http://schemas.microsoft.com/office/drawing/2014/main" id="{0983CA01-DED8-4A8A-82CA-5B1BE1DADB0C}"/>
              </a:ext>
            </a:extLst>
          </p:cNvPr>
          <p:cNvSpPr/>
          <p:nvPr/>
        </p:nvSpPr>
        <p:spPr>
          <a:xfrm flipH="1">
            <a:off x="7045437" y="-64960"/>
            <a:ext cx="5146562" cy="5852440"/>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45" name="Rectangle 44"/>
          <p:cNvSpPr/>
          <p:nvPr/>
        </p:nvSpPr>
        <p:spPr>
          <a:xfrm>
            <a:off x="2698031" y="1476029"/>
            <a:ext cx="6829425" cy="2797237"/>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i="1" dirty="0">
                <a:solidFill>
                  <a:srgbClr val="000000"/>
                </a:solidFill>
              </a:rPr>
              <a:t>Submitted in the partial fulfillment for the award of the degree of</a:t>
            </a:r>
          </a:p>
          <a:p>
            <a:pPr algn="ctr">
              <a:lnSpc>
                <a:spcPct val="150000"/>
              </a:lnSpc>
            </a:pPr>
            <a:r>
              <a:rPr lang="en-US" sz="2400" b="1" dirty="0">
                <a:solidFill>
                  <a:srgbClr val="000000"/>
                </a:solidFill>
              </a:rPr>
              <a:t>BACHELOR OF ENGINEERING </a:t>
            </a:r>
            <a:endParaRPr lang="en-US" sz="2400" dirty="0">
              <a:solidFill>
                <a:srgbClr val="000000"/>
              </a:solidFill>
            </a:endParaRPr>
          </a:p>
          <a:p>
            <a:pPr algn="ctr">
              <a:lnSpc>
                <a:spcPct val="150000"/>
              </a:lnSpc>
            </a:pPr>
            <a:r>
              <a:rPr lang="en-US" sz="2400" i="1" dirty="0">
                <a:solidFill>
                  <a:srgbClr val="000000"/>
                </a:solidFill>
              </a:rPr>
              <a:t> IN</a:t>
            </a:r>
          </a:p>
          <a:p>
            <a:pPr algn="ctr">
              <a:lnSpc>
                <a:spcPct val="150000"/>
              </a:lnSpc>
            </a:pPr>
            <a:r>
              <a:rPr lang="en-US" sz="2400" b="1" dirty="0">
                <a:solidFill>
                  <a:srgbClr val="000000"/>
                </a:solidFill>
              </a:rPr>
              <a:t>INTERNET OF THINGS</a:t>
            </a:r>
            <a:endParaRPr lang="en-US" sz="2400" dirty="0">
              <a:solidFill>
                <a:srgbClr val="000000"/>
              </a:solidFill>
            </a:endParaRPr>
          </a:p>
        </p:txBody>
      </p:sp>
      <p:sp>
        <p:nvSpPr>
          <p:cNvPr id="43" name="Right Triangle 42"/>
          <p:cNvSpPr/>
          <p:nvPr/>
        </p:nvSpPr>
        <p:spPr>
          <a:xfrm rot="10800000" flipV="1">
            <a:off x="9829797" y="5333999"/>
            <a:ext cx="2366623" cy="160020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a:spLocks noChangeArrowheads="1"/>
          </p:cNvSpPr>
          <p:nvPr/>
        </p:nvSpPr>
        <p:spPr bwMode="auto">
          <a:xfrm>
            <a:off x="6881359" y="6019560"/>
            <a:ext cx="4928608"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r>
              <a:rPr lang="en-US" sz="2000" b="1" dirty="0">
                <a:solidFill>
                  <a:prstClr val="black">
                    <a:lumMod val="65000"/>
                    <a:lumOff val="35000"/>
                  </a:prstClr>
                </a:solidFill>
                <a:latin typeface="Casper" panose="02000506000000020004" pitchFamily="2" charset="0"/>
                <a:ea typeface="Karla" pitchFamily="2" charset="0"/>
                <a:cs typeface="Karla" pitchFamily="2" charset="0"/>
              </a:rPr>
              <a:t>DISCOVER . </a:t>
            </a:r>
            <a:r>
              <a:rPr lang="en-US" sz="2000" b="1" dirty="0">
                <a:solidFill>
                  <a:srgbClr val="C00000"/>
                </a:solidFill>
                <a:latin typeface="Casper" panose="02000506000000020004" pitchFamily="2" charset="0"/>
                <a:ea typeface="Karla" pitchFamily="2" charset="0"/>
                <a:cs typeface="Karla" pitchFamily="2" charset="0"/>
              </a:rPr>
              <a:t>LEARN</a:t>
            </a:r>
            <a:r>
              <a:rPr lang="en-US" sz="2000" b="1" dirty="0">
                <a:solidFill>
                  <a:prstClr val="black">
                    <a:lumMod val="65000"/>
                    <a:lumOff val="35000"/>
                  </a:prstClr>
                </a:solidFill>
                <a:latin typeface="Casper" panose="02000506000000020004" pitchFamily="2" charset="0"/>
                <a:ea typeface="Karla" pitchFamily="2" charset="0"/>
                <a:cs typeface="Karla" pitchFamily="2" charset="0"/>
              </a:rPr>
              <a:t> . EMPOWER</a:t>
            </a:r>
            <a:endParaRPr lang="en-US" sz="1200" b="1" dirty="0">
              <a:solidFill>
                <a:prstClr val="black"/>
              </a:solidFill>
              <a:latin typeface="Casper" panose="02000506000000020004" pitchFamily="2" charset="0"/>
            </a:endParaRPr>
          </a:p>
          <a:p>
            <a:pPr eaLnBrk="1" hangingPunct="1"/>
            <a:endParaRPr lang="en-US" sz="1600" b="1" dirty="0">
              <a:latin typeface="Casper" panose="02000506000000020004" pitchFamily="2" charset="0"/>
            </a:endParaRPr>
          </a:p>
        </p:txBody>
      </p:sp>
      <p:sp>
        <p:nvSpPr>
          <p:cNvPr id="52" name="Rectangle 51"/>
          <p:cNvSpPr/>
          <p:nvPr/>
        </p:nvSpPr>
        <p:spPr>
          <a:xfrm>
            <a:off x="6885780" y="6043646"/>
            <a:ext cx="45719" cy="370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a:spLocks noChangeArrowheads="1"/>
          </p:cNvSpPr>
          <p:nvPr/>
        </p:nvSpPr>
        <p:spPr bwMode="auto">
          <a:xfrm>
            <a:off x="443345" y="6014156"/>
            <a:ext cx="5882609" cy="430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2400" b="1" dirty="0">
                <a:solidFill>
                  <a:srgbClr val="FF0000"/>
                </a:solidFill>
                <a:latin typeface="Times New Roman" pitchFamily="18" charset="0"/>
                <a:cs typeface="Times New Roman" pitchFamily="18" charset="0"/>
              </a:rPr>
              <a:t>Department of AIT-CSE</a:t>
            </a:r>
            <a:endParaRPr lang="en-US" sz="1600" dirty="0">
              <a:solidFill>
                <a:srgbClr val="FF0000"/>
              </a:solidFill>
              <a:latin typeface="Times New Roman" pitchFamily="18" charset="0"/>
              <a:cs typeface="Times New Roman" pitchFamily="18" charset="0"/>
            </a:endParaRPr>
          </a:p>
        </p:txBody>
      </p:sp>
      <p:sp>
        <p:nvSpPr>
          <p:cNvPr id="26" name="TextBox 25"/>
          <p:cNvSpPr txBox="1">
            <a:spLocks noChangeArrowheads="1"/>
          </p:cNvSpPr>
          <p:nvPr/>
        </p:nvSpPr>
        <p:spPr bwMode="auto">
          <a:xfrm>
            <a:off x="1657138" y="443068"/>
            <a:ext cx="8477097" cy="1200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3600" dirty="0">
                <a:latin typeface="Raleway ExtraBold" pitchFamily="34" charset="-52"/>
              </a:rPr>
              <a:t>DIY ECG Using Analog Discovery And LabVIEW </a:t>
            </a:r>
          </a:p>
        </p:txBody>
      </p:sp>
      <p:sp>
        <p:nvSpPr>
          <p:cNvPr id="15" name="Slide Number Placeholder 14"/>
          <p:cNvSpPr>
            <a:spLocks noGrp="1"/>
          </p:cNvSpPr>
          <p:nvPr>
            <p:ph type="sldNum" sz="quarter" idx="12"/>
          </p:nvPr>
        </p:nvSpPr>
        <p:spPr/>
        <p:txBody>
          <a:bodyPr/>
          <a:lstStyle/>
          <a:p>
            <a:fld id="{BDCDBBEF-AA6C-4BA6-85B2-A17D7F280E38}" type="slidenum">
              <a:rPr lang="en-US" smtClean="0"/>
              <a:pPr/>
              <a:t>1</a:t>
            </a:fld>
            <a:endParaRPr lang="en-US"/>
          </a:p>
        </p:txBody>
      </p:sp>
      <p:sp>
        <p:nvSpPr>
          <p:cNvPr id="5" name="TextBox 4"/>
          <p:cNvSpPr txBox="1"/>
          <p:nvPr/>
        </p:nvSpPr>
        <p:spPr>
          <a:xfrm>
            <a:off x="1856200" y="4713444"/>
            <a:ext cx="2749471" cy="1323439"/>
          </a:xfrm>
          <a:prstGeom prst="rect">
            <a:avLst/>
          </a:prstGeom>
          <a:noFill/>
        </p:spPr>
        <p:txBody>
          <a:bodyPr wrap="none" rtlCol="0">
            <a:spAutoFit/>
          </a:bodyPr>
          <a:lstStyle/>
          <a:p>
            <a:r>
              <a:rPr lang="en-US" sz="2000" b="1" dirty="0"/>
              <a:t>Submitted by: </a:t>
            </a:r>
          </a:p>
          <a:p>
            <a:r>
              <a:rPr lang="en-US" sz="2000" dirty="0"/>
              <a:t>SHINDE SMITA SHAHAJI </a:t>
            </a:r>
          </a:p>
          <a:p>
            <a:r>
              <a:rPr lang="en-US" sz="2000" dirty="0"/>
              <a:t>20BCS4643 </a:t>
            </a:r>
          </a:p>
          <a:p>
            <a:endParaRPr lang="en-US" sz="2000" dirty="0"/>
          </a:p>
        </p:txBody>
      </p:sp>
      <p:sp>
        <p:nvSpPr>
          <p:cNvPr id="6" name="TextBox 5"/>
          <p:cNvSpPr txBox="1"/>
          <p:nvPr/>
        </p:nvSpPr>
        <p:spPr>
          <a:xfrm>
            <a:off x="7681250" y="4725655"/>
            <a:ext cx="2971326" cy="1015663"/>
          </a:xfrm>
          <a:prstGeom prst="rect">
            <a:avLst/>
          </a:prstGeom>
          <a:noFill/>
        </p:spPr>
        <p:txBody>
          <a:bodyPr wrap="none" rtlCol="0">
            <a:spAutoFit/>
          </a:bodyPr>
          <a:lstStyle/>
          <a:p>
            <a:r>
              <a:rPr lang="en-US" sz="2000" b="1" dirty="0"/>
              <a:t>Under the Supervision of: </a:t>
            </a:r>
            <a:endParaRPr lang="en-US" sz="2000" dirty="0"/>
          </a:p>
          <a:p>
            <a:r>
              <a:rPr lang="en-US" sz="2000" dirty="0"/>
              <a:t>Dr. Gaurav Soni</a:t>
            </a:r>
          </a:p>
          <a:p>
            <a:endParaRPr lang="en-US" sz="2000" dirty="0"/>
          </a:p>
        </p:txBody>
      </p:sp>
    </p:spTree>
    <p:extLst>
      <p:ext uri="{BB962C8B-B14F-4D97-AF65-F5344CB8AC3E}">
        <p14:creationId xmlns:p14="http://schemas.microsoft.com/office/powerpoint/2010/main" val="456502190"/>
      </p:ext>
    </p:extLst>
  </p:cSld>
  <p:clrMapOvr>
    <a:masterClrMapping/>
  </p:clrMapOvr>
  <mc:AlternateContent xmlns:mc="http://schemas.openxmlformats.org/markup-compatibility/2006" xmlns:p14="http://schemas.microsoft.com/office/powerpoint/2010/main">
    <mc:Choice Requires="p14">
      <p:transition spd="slow" p14:dur="1250">
        <p14:switch dir="r"/>
        <p:sndAc>
          <p:stSnd>
            <p:snd r:embed="rId2" name="swoosh-sound-effect-for-fight-scenes-or-transitions-2-149890.wav"/>
          </p:stSnd>
        </p:sndAc>
      </p:transition>
    </mc:Choice>
    <mc:Fallback xmlns="">
      <p:transition spd="slow">
        <p:fade/>
        <p:sndAc>
          <p:stSnd>
            <p:snd r:embed="rId3" name="swoosh-sound-effect-for-fight-scenes-or-transitions-2-149890.wav"/>
          </p:stSnd>
        </p:sndAc>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384BF-EE02-9C58-D49A-AC77D99D3452}"/>
              </a:ext>
            </a:extLst>
          </p:cNvPr>
          <p:cNvSpPr>
            <a:spLocks noGrp="1"/>
          </p:cNvSpPr>
          <p:nvPr>
            <p:ph type="title"/>
          </p:nvPr>
        </p:nvSpPr>
        <p:spPr/>
        <p:txBody>
          <a:bodyPr/>
          <a:lstStyle/>
          <a:p>
            <a:r>
              <a:rPr lang="en-US" b="1" dirty="0"/>
              <a:t>Project Video</a:t>
            </a:r>
          </a:p>
        </p:txBody>
      </p:sp>
      <p:pic>
        <p:nvPicPr>
          <p:cNvPr id="5" name="project video">
            <a:hlinkClick r:id="" action="ppaction://media"/>
            <a:extLst>
              <a:ext uri="{FF2B5EF4-FFF2-40B4-BE49-F238E27FC236}">
                <a16:creationId xmlns:a16="http://schemas.microsoft.com/office/drawing/2014/main" id="{42CACCD5-B5DD-4067-4D60-A42EB21C052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rot="16200000">
            <a:off x="3976915" y="105672"/>
            <a:ext cx="3994219" cy="70999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Slide Number Placeholder 3">
            <a:extLst>
              <a:ext uri="{FF2B5EF4-FFF2-40B4-BE49-F238E27FC236}">
                <a16:creationId xmlns:a16="http://schemas.microsoft.com/office/drawing/2014/main" id="{166C828D-9DA7-74A5-CA10-A08E7691CB28}"/>
              </a:ext>
            </a:extLst>
          </p:cNvPr>
          <p:cNvSpPr>
            <a:spLocks noGrp="1"/>
          </p:cNvSpPr>
          <p:nvPr>
            <p:ph type="sldNum" sz="quarter" idx="12"/>
          </p:nvPr>
        </p:nvSpPr>
        <p:spPr/>
        <p:txBody>
          <a:bodyPr/>
          <a:lstStyle/>
          <a:p>
            <a:fld id="{BDCDBBEF-AA6C-4BA6-85B2-A17D7F280E38}" type="slidenum">
              <a:rPr lang="en-US" smtClean="0"/>
              <a:pPr/>
              <a:t>10</a:t>
            </a:fld>
            <a:endParaRPr lang="en-US"/>
          </a:p>
        </p:txBody>
      </p:sp>
    </p:spTree>
    <p:extLst>
      <p:ext uri="{BB962C8B-B14F-4D97-AF65-F5344CB8AC3E}">
        <p14:creationId xmlns:p14="http://schemas.microsoft.com/office/powerpoint/2010/main" val="1994776872"/>
      </p:ext>
    </p:extLst>
  </p:cSld>
  <p:clrMapOvr>
    <a:masterClrMapping/>
  </p:clrMapOvr>
  <mc:AlternateContent xmlns:mc="http://schemas.openxmlformats.org/markup-compatibility/2006" xmlns:p14="http://schemas.microsoft.com/office/powerpoint/2010/main">
    <mc:Choice Requires="p14">
      <p:transition spd="slow" p14:dur="1250">
        <p14:switch dir="r"/>
        <p:sndAc>
          <p:stSnd>
            <p:snd r:embed="rId4" name="swoosh-sound-effect-for-fight-scenes-or-transitions-2-149890.wav"/>
          </p:stSnd>
        </p:sndAc>
      </p:transition>
    </mc:Choice>
    <mc:Fallback xmlns="">
      <p:transition spd="slow">
        <p:fade/>
        <p:sndAc>
          <p:stSnd>
            <p:snd r:embed="rId6" name="swoosh-sound-effect-for-fight-scenes-or-transitions-2-149890.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1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1" kern="1200">
                <a:solidFill>
                  <a:srgbClr val="FFFFFF"/>
                </a:solidFill>
                <a:latin typeface="+mj-lt"/>
                <a:ea typeface="+mj-ea"/>
                <a:cs typeface="+mj-cs"/>
              </a:rPr>
              <a:t>Methodology used</a:t>
            </a:r>
          </a:p>
        </p:txBody>
      </p:sp>
      <p:sp>
        <p:nvSpPr>
          <p:cNvPr id="4" name="Slide Number Placeholder 3"/>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BDCDBBEF-AA6C-4BA6-85B2-A17D7F280E38}" type="slidenum">
              <a:rPr lang="en-US" sz="1100">
                <a:solidFill>
                  <a:schemeClr val="tx1">
                    <a:lumMod val="50000"/>
                    <a:lumOff val="50000"/>
                  </a:schemeClr>
                </a:solidFill>
              </a:rPr>
              <a:pPr>
                <a:spcAft>
                  <a:spcPts val="600"/>
                </a:spcAft>
              </a:pPr>
              <a:t>11</a:t>
            </a:fld>
            <a:endParaRPr lang="en-US" sz="1100">
              <a:solidFill>
                <a:schemeClr val="tx1">
                  <a:lumMod val="50000"/>
                  <a:lumOff val="50000"/>
                </a:schemeClr>
              </a:solidFill>
            </a:endParaRPr>
          </a:p>
        </p:txBody>
      </p:sp>
      <p:pic>
        <p:nvPicPr>
          <p:cNvPr id="7" name="Picture 6">
            <a:extLst>
              <a:ext uri="{FF2B5EF4-FFF2-40B4-BE49-F238E27FC236}">
                <a16:creationId xmlns:a16="http://schemas.microsoft.com/office/drawing/2014/main" id="{705D69CE-BAE1-387A-BC3D-FA920EAB1675}"/>
              </a:ext>
            </a:extLst>
          </p:cNvPr>
          <p:cNvPicPr>
            <a:picLocks noChangeAspect="1"/>
          </p:cNvPicPr>
          <p:nvPr/>
        </p:nvPicPr>
        <p:blipFill rotWithShape="1">
          <a:blip r:embed="rId3"/>
          <a:srcRect l="12217" t="-1" r="14630" b="3111"/>
          <a:stretch/>
        </p:blipFill>
        <p:spPr>
          <a:xfrm>
            <a:off x="143838" y="125626"/>
            <a:ext cx="534256" cy="912393"/>
          </a:xfrm>
          <a:prstGeom prst="rect">
            <a:avLst/>
          </a:prstGeom>
        </p:spPr>
      </p:pic>
      <p:pic>
        <p:nvPicPr>
          <p:cNvPr id="8" name="Content Placeholder 7">
            <a:extLst>
              <a:ext uri="{FF2B5EF4-FFF2-40B4-BE49-F238E27FC236}">
                <a16:creationId xmlns:a16="http://schemas.microsoft.com/office/drawing/2014/main" id="{3A1B724C-19CE-F12A-39CD-7E6195FB8DB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416236" y="1045029"/>
            <a:ext cx="7281271" cy="5165766"/>
          </a:xfrm>
        </p:spPr>
      </p:pic>
    </p:spTree>
    <p:extLst>
      <p:ext uri="{BB962C8B-B14F-4D97-AF65-F5344CB8AC3E}">
        <p14:creationId xmlns:p14="http://schemas.microsoft.com/office/powerpoint/2010/main" val="2285240125"/>
      </p:ext>
    </p:extLst>
  </p:cSld>
  <p:clrMapOvr>
    <a:masterClrMapping/>
  </p:clrMapOvr>
  <mc:AlternateContent xmlns:mc="http://schemas.openxmlformats.org/markup-compatibility/2006" xmlns:p14="http://schemas.microsoft.com/office/powerpoint/2010/main">
    <mc:Choice Requires="p14">
      <p:transition spd="slow" p14:dur="1250">
        <p14:switch dir="r"/>
        <p:sndAc>
          <p:stSnd>
            <p:snd r:embed="rId2" name="swoosh-sound-effect-for-fight-scenes-or-transitions-2-149890.wav"/>
          </p:stSnd>
        </p:sndAc>
      </p:transition>
    </mc:Choice>
    <mc:Fallback xmlns="">
      <p:transition spd="slow">
        <p:fade/>
        <p:sndAc>
          <p:stSnd>
            <p:snd r:embed="rId5" name="swoosh-sound-effect-for-fight-scenes-or-transitions-2-149890.wav"/>
          </p:stSnd>
        </p:sndAc>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3">
            <a:extLst>
              <a:ext uri="{FF2B5EF4-FFF2-40B4-BE49-F238E27FC236}">
                <a16:creationId xmlns:a16="http://schemas.microsoft.com/office/drawing/2014/main" id="{8F90786E-B72D-4C32-BDCE-A170B0078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5E46F2E7-848F-4A6C-A098-4764FDEA7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Picture 5" descr="Electronic circuit board">
            <a:extLst>
              <a:ext uri="{FF2B5EF4-FFF2-40B4-BE49-F238E27FC236}">
                <a16:creationId xmlns:a16="http://schemas.microsoft.com/office/drawing/2014/main" id="{0A17D8AA-AC60-3C2C-E7AD-8E733187945C}"/>
              </a:ext>
            </a:extLst>
          </p:cNvPr>
          <p:cNvPicPr>
            <a:picLocks noChangeAspect="1"/>
          </p:cNvPicPr>
          <p:nvPr/>
        </p:nvPicPr>
        <p:blipFill rotWithShape="1">
          <a:blip r:embed="rId3">
            <a:alphaModFix amt="60000"/>
          </a:blip>
          <a:srcRect t="15730"/>
          <a:stretch/>
        </p:blipFill>
        <p:spPr>
          <a:xfrm>
            <a:off x="-1" y="10"/>
            <a:ext cx="12192001" cy="6857990"/>
          </a:xfrm>
          <a:prstGeom prst="rect">
            <a:avLst/>
          </a:prstGeom>
        </p:spPr>
      </p:pic>
      <p:sp>
        <p:nvSpPr>
          <p:cNvPr id="2" name="Title 1"/>
          <p:cNvSpPr>
            <a:spLocks noGrp="1"/>
          </p:cNvSpPr>
          <p:nvPr>
            <p:ph type="title"/>
          </p:nvPr>
        </p:nvSpPr>
        <p:spPr>
          <a:xfrm>
            <a:off x="838199" y="1671570"/>
            <a:ext cx="5155261" cy="4072044"/>
          </a:xfrm>
        </p:spPr>
        <p:txBody>
          <a:bodyPr anchor="t">
            <a:normAutofit/>
          </a:bodyPr>
          <a:lstStyle/>
          <a:p>
            <a:r>
              <a:rPr lang="en-US" b="1">
                <a:solidFill>
                  <a:srgbClr val="FFFFFF"/>
                </a:solidFill>
              </a:rPr>
              <a:t>Hardware requirements </a:t>
            </a:r>
          </a:p>
        </p:txBody>
      </p:sp>
      <p:graphicFrame>
        <p:nvGraphicFramePr>
          <p:cNvPr id="29" name="Content Placeholder 2">
            <a:extLst>
              <a:ext uri="{FF2B5EF4-FFF2-40B4-BE49-F238E27FC236}">
                <a16:creationId xmlns:a16="http://schemas.microsoft.com/office/drawing/2014/main" id="{B33B524A-F398-B6CD-2E5F-4DDE46316473}"/>
              </a:ext>
            </a:extLst>
          </p:cNvPr>
          <p:cNvGraphicFramePr>
            <a:graphicFrameLocks noGrp="1"/>
          </p:cNvGraphicFramePr>
          <p:nvPr>
            <p:ph idx="1"/>
            <p:extLst>
              <p:ext uri="{D42A27DB-BD31-4B8C-83A1-F6EECF244321}">
                <p14:modId xmlns:p14="http://schemas.microsoft.com/office/powerpoint/2010/main" val="2526422063"/>
              </p:ext>
            </p:extLst>
          </p:nvPr>
        </p:nvGraphicFramePr>
        <p:xfrm>
          <a:off x="4232954" y="914400"/>
          <a:ext cx="7123894" cy="48292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Slide Number Placeholder 3"/>
          <p:cNvSpPr>
            <a:spLocks noGrp="1"/>
          </p:cNvSpPr>
          <p:nvPr>
            <p:ph type="sldNum" sz="quarter" idx="12"/>
          </p:nvPr>
        </p:nvSpPr>
        <p:spPr>
          <a:xfrm>
            <a:off x="8610600" y="6356350"/>
            <a:ext cx="2743200" cy="365125"/>
          </a:xfrm>
        </p:spPr>
        <p:txBody>
          <a:bodyPr>
            <a:normAutofit/>
          </a:bodyPr>
          <a:lstStyle/>
          <a:p>
            <a:pPr>
              <a:spcAft>
                <a:spcPts val="600"/>
              </a:spcAft>
            </a:pPr>
            <a:fld id="{BDCDBBEF-AA6C-4BA6-85B2-A17D7F280E38}" type="slidenum">
              <a:rPr lang="en-US" smtClean="0">
                <a:solidFill>
                  <a:srgbClr val="FFFFFF"/>
                </a:solidFill>
              </a:rPr>
              <a:pPr>
                <a:spcAft>
                  <a:spcPts val="600"/>
                </a:spcAft>
              </a:pPr>
              <a:t>12</a:t>
            </a:fld>
            <a:endParaRPr lang="en-US">
              <a:solidFill>
                <a:srgbClr val="FFFFFF"/>
              </a:solidFill>
            </a:endParaRPr>
          </a:p>
        </p:txBody>
      </p:sp>
      <p:pic>
        <p:nvPicPr>
          <p:cNvPr id="7" name="Picture 6">
            <a:extLst>
              <a:ext uri="{FF2B5EF4-FFF2-40B4-BE49-F238E27FC236}">
                <a16:creationId xmlns:a16="http://schemas.microsoft.com/office/drawing/2014/main" id="{827EDA21-4F65-9E03-4BAD-E43032021201}"/>
              </a:ext>
            </a:extLst>
          </p:cNvPr>
          <p:cNvPicPr>
            <a:picLocks noChangeAspect="1"/>
          </p:cNvPicPr>
          <p:nvPr/>
        </p:nvPicPr>
        <p:blipFill rotWithShape="1">
          <a:blip r:embed="rId9"/>
          <a:srcRect l="12217" t="-1" r="14630" b="3111"/>
          <a:stretch/>
        </p:blipFill>
        <p:spPr>
          <a:xfrm>
            <a:off x="143837" y="135900"/>
            <a:ext cx="606175" cy="1035215"/>
          </a:xfrm>
          <a:prstGeom prst="rect">
            <a:avLst/>
          </a:prstGeom>
        </p:spPr>
      </p:pic>
    </p:spTree>
    <p:extLst>
      <p:ext uri="{BB962C8B-B14F-4D97-AF65-F5344CB8AC3E}">
        <p14:creationId xmlns:p14="http://schemas.microsoft.com/office/powerpoint/2010/main" val="3794832252"/>
      </p:ext>
    </p:extLst>
  </p:cSld>
  <p:clrMapOvr>
    <a:masterClrMapping/>
  </p:clrMapOvr>
  <mc:AlternateContent xmlns:mc="http://schemas.openxmlformats.org/markup-compatibility/2006" xmlns:p14="http://schemas.microsoft.com/office/powerpoint/2010/main">
    <mc:Choice Requires="p14">
      <p:transition spd="slow" p14:dur="1250">
        <p14:switch dir="r"/>
        <p:sndAc>
          <p:stSnd>
            <p:snd r:embed="rId2" name="swoosh-sound-effect-for-fight-scenes-or-transitions-2-149890.wav"/>
          </p:stSnd>
        </p:sndAc>
      </p:transition>
    </mc:Choice>
    <mc:Fallback xmlns="">
      <p:transition spd="slow">
        <p:fade/>
        <p:sndAc>
          <p:stSnd>
            <p:snd r:embed="rId10" name="swoosh-sound-effect-for-fight-scenes-or-transitions-2-149890.wav"/>
          </p:stSnd>
        </p:sndAc>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anchor="b">
            <a:normAutofit/>
          </a:bodyPr>
          <a:lstStyle/>
          <a:p>
            <a:r>
              <a:rPr lang="en-US" sz="5400" b="1"/>
              <a:t>Hardware requirements </a:t>
            </a:r>
          </a:p>
        </p:txBody>
      </p:sp>
      <p:sp>
        <p:nvSpPr>
          <p:cNvPr id="1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40080" y="2872899"/>
            <a:ext cx="4243589" cy="3320668"/>
          </a:xfrm>
        </p:spPr>
        <p:txBody>
          <a:bodyPr>
            <a:normAutofit/>
          </a:bodyPr>
          <a:lstStyle/>
          <a:p>
            <a:pPr marL="0" indent="0">
              <a:buNone/>
            </a:pPr>
            <a:endParaRPr lang="en-US" sz="1400"/>
          </a:p>
          <a:p>
            <a:pPr>
              <a:buFont typeface="Wingdings" panose="05000000000000000000" pitchFamily="2" charset="2"/>
              <a:buChar char="q"/>
            </a:pPr>
            <a:r>
              <a:rPr lang="en-US" sz="1400"/>
              <a:t> </a:t>
            </a:r>
            <a:r>
              <a:rPr lang="en-US" sz="1400" b="1"/>
              <a:t>1 uF  ceramic capacitor : </a:t>
            </a:r>
            <a:r>
              <a:rPr lang="en-US" sz="1400"/>
              <a:t>Used for high-frequency noise filtering in signal conditioning.</a:t>
            </a:r>
            <a:endParaRPr lang="en-US" sz="1400" b="1"/>
          </a:p>
          <a:p>
            <a:pPr>
              <a:buFont typeface="Wingdings" panose="05000000000000000000" pitchFamily="2" charset="2"/>
              <a:buChar char="q"/>
            </a:pPr>
            <a:r>
              <a:rPr lang="en-US" sz="1400" b="1"/>
              <a:t>Diodes</a:t>
            </a:r>
            <a:r>
              <a:rPr lang="en-US" sz="1400"/>
              <a:t>: Provides protection against reverse polarity and voltage spikes.</a:t>
            </a:r>
          </a:p>
          <a:p>
            <a:pPr>
              <a:buFont typeface="Wingdings" panose="05000000000000000000" pitchFamily="2" charset="2"/>
              <a:buChar char="q"/>
            </a:pPr>
            <a:r>
              <a:rPr lang="en-US" sz="1400" b="1"/>
              <a:t>Breadboard (Explorer Board): </a:t>
            </a:r>
            <a:r>
              <a:rPr lang="en-US" sz="1400"/>
              <a:t>Platform for prototyping and assembling the hardware circuitry.</a:t>
            </a:r>
          </a:p>
          <a:p>
            <a:pPr>
              <a:buFont typeface="Wingdings" panose="05000000000000000000" pitchFamily="2" charset="2"/>
              <a:buChar char="q"/>
            </a:pPr>
            <a:r>
              <a:rPr lang="en-US" sz="1400" b="1"/>
              <a:t>DIN ECG snap leads or alligator clips:</a:t>
            </a:r>
            <a:r>
              <a:rPr lang="en-US" sz="1400"/>
              <a:t> Connects electrodes to the ECG circuitry for signal acquisition.</a:t>
            </a:r>
          </a:p>
          <a:p>
            <a:pPr>
              <a:buFont typeface="Wingdings" panose="05000000000000000000" pitchFamily="2" charset="2"/>
              <a:buChar char="q"/>
            </a:pPr>
            <a:r>
              <a:rPr lang="en-US" sz="1400" b="1"/>
              <a:t>Surface electrodes:</a:t>
            </a:r>
            <a:r>
              <a:rPr lang="en-US" sz="1400"/>
              <a:t> Placed on the skin to capture ECG signals accurately.</a:t>
            </a:r>
          </a:p>
        </p:txBody>
      </p:sp>
      <p:pic>
        <p:nvPicPr>
          <p:cNvPr id="6" name="Picture 5" descr="Electronics protoboard">
            <a:extLst>
              <a:ext uri="{FF2B5EF4-FFF2-40B4-BE49-F238E27FC236}">
                <a16:creationId xmlns:a16="http://schemas.microsoft.com/office/drawing/2014/main" id="{E92B5850-FD69-6BBB-0C20-1B26846E799D}"/>
              </a:ext>
            </a:extLst>
          </p:cNvPr>
          <p:cNvPicPr>
            <a:picLocks noChangeAspect="1"/>
          </p:cNvPicPr>
          <p:nvPr/>
        </p:nvPicPr>
        <p:blipFill rotWithShape="1">
          <a:blip r:embed="rId3"/>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p:cNvSpPr>
            <a:spLocks noGrp="1"/>
          </p:cNvSpPr>
          <p:nvPr>
            <p:ph type="sldNum" sz="quarter" idx="12"/>
          </p:nvPr>
        </p:nvSpPr>
        <p:spPr>
          <a:xfrm>
            <a:off x="10439400" y="6356350"/>
            <a:ext cx="914400" cy="365125"/>
          </a:xfrm>
        </p:spPr>
        <p:txBody>
          <a:bodyPr>
            <a:normAutofit/>
          </a:bodyPr>
          <a:lstStyle/>
          <a:p>
            <a:pPr>
              <a:spcAft>
                <a:spcPts val="600"/>
              </a:spcAft>
            </a:pPr>
            <a:fld id="{BDCDBBEF-AA6C-4BA6-85B2-A17D7F280E38}" type="slidenum">
              <a:rPr lang="en-US" smtClean="0">
                <a:solidFill>
                  <a:srgbClr val="FFFFFF"/>
                </a:solidFill>
              </a:rPr>
              <a:pPr>
                <a:spcAft>
                  <a:spcPts val="600"/>
                </a:spcAft>
              </a:pPr>
              <a:t>13</a:t>
            </a:fld>
            <a:endParaRPr lang="en-US">
              <a:solidFill>
                <a:srgbClr val="FFFFFF"/>
              </a:solidFill>
            </a:endParaRPr>
          </a:p>
        </p:txBody>
      </p:sp>
      <p:pic>
        <p:nvPicPr>
          <p:cNvPr id="5" name="Picture 4">
            <a:extLst>
              <a:ext uri="{FF2B5EF4-FFF2-40B4-BE49-F238E27FC236}">
                <a16:creationId xmlns:a16="http://schemas.microsoft.com/office/drawing/2014/main" id="{4FB9FC99-9F24-7DCA-1460-09D4CF3B1AD4}"/>
              </a:ext>
            </a:extLst>
          </p:cNvPr>
          <p:cNvPicPr>
            <a:picLocks noChangeAspect="1"/>
          </p:cNvPicPr>
          <p:nvPr/>
        </p:nvPicPr>
        <p:blipFill rotWithShape="1">
          <a:blip r:embed="rId4"/>
          <a:srcRect l="12217" t="-1" r="14630" b="3111"/>
          <a:stretch/>
        </p:blipFill>
        <p:spPr>
          <a:xfrm>
            <a:off x="143837" y="135901"/>
            <a:ext cx="595901" cy="1017670"/>
          </a:xfrm>
          <a:prstGeom prst="rect">
            <a:avLst/>
          </a:prstGeom>
        </p:spPr>
      </p:pic>
    </p:spTree>
    <p:extLst>
      <p:ext uri="{BB962C8B-B14F-4D97-AF65-F5344CB8AC3E}">
        <p14:creationId xmlns:p14="http://schemas.microsoft.com/office/powerpoint/2010/main" val="273856608"/>
      </p:ext>
    </p:extLst>
  </p:cSld>
  <p:clrMapOvr>
    <a:masterClrMapping/>
  </p:clrMapOvr>
  <mc:AlternateContent xmlns:mc="http://schemas.openxmlformats.org/markup-compatibility/2006" xmlns:p14="http://schemas.microsoft.com/office/powerpoint/2010/main">
    <mc:Choice Requires="p14">
      <p:transition spd="slow" p14:dur="1250">
        <p14:switch dir="r"/>
        <p:sndAc>
          <p:stSnd>
            <p:snd r:embed="rId2" name="swoosh-sound-effect-for-fight-scenes-or-transitions-2-149890.wav"/>
          </p:stSnd>
        </p:sndAc>
      </p:transition>
    </mc:Choice>
    <mc:Fallback xmlns="">
      <p:transition spd="slow">
        <p:fade/>
        <p:sndAc>
          <p:stSnd>
            <p:snd r:embed="rId5" name="swoosh-sound-effect-for-fight-scenes-or-transitions-2-149890.wav"/>
          </p:stSnd>
        </p:sndAc>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383564" y="348865"/>
            <a:ext cx="9718111" cy="1576446"/>
          </a:xfrm>
        </p:spPr>
        <p:txBody>
          <a:bodyPr anchor="ctr">
            <a:normAutofit/>
          </a:bodyPr>
          <a:lstStyle/>
          <a:p>
            <a:r>
              <a:rPr lang="en-US" sz="4000" b="1">
                <a:solidFill>
                  <a:srgbClr val="FFFFFF"/>
                </a:solidFill>
              </a:rPr>
              <a:t>Software requirements </a:t>
            </a:r>
          </a:p>
        </p:txBody>
      </p:sp>
      <p:sp>
        <p:nvSpPr>
          <p:cNvPr id="4" name="Slide Number Placeholder 3"/>
          <p:cNvSpPr>
            <a:spLocks noGrp="1"/>
          </p:cNvSpPr>
          <p:nvPr>
            <p:ph type="sldNum" sz="quarter" idx="12"/>
          </p:nvPr>
        </p:nvSpPr>
        <p:spPr>
          <a:xfrm>
            <a:off x="11704320" y="6455664"/>
            <a:ext cx="448056" cy="365125"/>
          </a:xfrm>
        </p:spPr>
        <p:txBody>
          <a:bodyPr>
            <a:normAutofit/>
          </a:bodyPr>
          <a:lstStyle/>
          <a:p>
            <a:pPr>
              <a:spcAft>
                <a:spcPts val="600"/>
              </a:spcAft>
            </a:pPr>
            <a:fld id="{BDCDBBEF-AA6C-4BA6-85B2-A17D7F280E38}" type="slidenum">
              <a:rPr lang="en-US" sz="1100">
                <a:solidFill>
                  <a:schemeClr val="tx1">
                    <a:lumMod val="50000"/>
                    <a:lumOff val="50000"/>
                  </a:schemeClr>
                </a:solidFill>
              </a:rPr>
              <a:pPr>
                <a:spcAft>
                  <a:spcPts val="600"/>
                </a:spcAft>
              </a:pPr>
              <a:t>14</a:t>
            </a:fld>
            <a:endParaRPr lang="en-US" sz="1100">
              <a:solidFill>
                <a:schemeClr val="tx1">
                  <a:lumMod val="50000"/>
                  <a:lumOff val="50000"/>
                </a:schemeClr>
              </a:solidFill>
            </a:endParaRPr>
          </a:p>
        </p:txBody>
      </p:sp>
      <p:graphicFrame>
        <p:nvGraphicFramePr>
          <p:cNvPr id="6" name="Content Placeholder 2">
            <a:extLst>
              <a:ext uri="{FF2B5EF4-FFF2-40B4-BE49-F238E27FC236}">
                <a16:creationId xmlns:a16="http://schemas.microsoft.com/office/drawing/2014/main" id="{30F5CCC7-FE64-1CE1-2EB3-910E0B61748F}"/>
              </a:ext>
            </a:extLst>
          </p:cNvPr>
          <p:cNvGraphicFramePr>
            <a:graphicFrameLocks noGrp="1"/>
          </p:cNvGraphicFramePr>
          <p:nvPr>
            <p:ph idx="1"/>
            <p:extLst>
              <p:ext uri="{D42A27DB-BD31-4B8C-83A1-F6EECF244321}">
                <p14:modId xmlns:p14="http://schemas.microsoft.com/office/powerpoint/2010/main" val="1337331806"/>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97238460"/>
      </p:ext>
    </p:extLst>
  </p:cSld>
  <p:clrMapOvr>
    <a:masterClrMapping/>
  </p:clrMapOvr>
  <mc:AlternateContent xmlns:mc="http://schemas.openxmlformats.org/markup-compatibility/2006" xmlns:p14="http://schemas.microsoft.com/office/powerpoint/2010/main">
    <mc:Choice Requires="p14">
      <p:transition spd="slow" p14:dur="1250">
        <p14:switch dir="r"/>
        <p:sndAc>
          <p:stSnd>
            <p:snd r:embed="rId2" name="swoosh-sound-effect-for-fight-scenes-or-transitions-2-149890.wav"/>
          </p:stSnd>
        </p:sndAc>
      </p:transition>
    </mc:Choice>
    <mc:Fallback xmlns="">
      <p:transition spd="slow">
        <p:fade/>
        <p:sndAc>
          <p:stSnd>
            <p:snd r:embed="rId8" name="swoosh-sound-effect-for-fight-scenes-or-transitions-2-149890.wav"/>
          </p:stSnd>
        </p:sndAc>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7" name="Rectangle 16">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E97C6E-5C11-67BD-98A7-2D38C2BFABFA}"/>
              </a:ext>
            </a:extLst>
          </p:cNvPr>
          <p:cNvSpPr>
            <a:spLocks noGrp="1"/>
          </p:cNvSpPr>
          <p:nvPr>
            <p:ph type="title"/>
          </p:nvPr>
        </p:nvSpPr>
        <p:spPr>
          <a:xfrm>
            <a:off x="761803" y="350196"/>
            <a:ext cx="4646904" cy="1624520"/>
          </a:xfrm>
        </p:spPr>
        <p:txBody>
          <a:bodyPr anchor="ctr">
            <a:normAutofit/>
          </a:bodyPr>
          <a:lstStyle/>
          <a:p>
            <a:r>
              <a:rPr lang="en-US" sz="4000" b="1" dirty="0">
                <a:latin typeface="Times New Roman"/>
                <a:cs typeface="Times New Roman"/>
              </a:rPr>
              <a:t>Hardware Setup</a:t>
            </a:r>
            <a:br>
              <a:rPr lang="en-US" sz="4000" dirty="0">
                <a:latin typeface="Times New Roman"/>
                <a:cs typeface="Times New Roman"/>
              </a:rPr>
            </a:br>
            <a:endParaRPr lang="en-US" sz="4000" dirty="0"/>
          </a:p>
        </p:txBody>
      </p:sp>
      <p:pic>
        <p:nvPicPr>
          <p:cNvPr id="6" name="Content Placeholder 5" descr="A computer and a device with wires&#10;&#10;Description automatically generated with medium confidence">
            <a:extLst>
              <a:ext uri="{FF2B5EF4-FFF2-40B4-BE49-F238E27FC236}">
                <a16:creationId xmlns:a16="http://schemas.microsoft.com/office/drawing/2014/main" id="{2AE615E4-A534-0544-992A-5BF00B518019}"/>
              </a:ext>
            </a:extLst>
          </p:cNvPr>
          <p:cNvPicPr>
            <a:picLocks noChangeAspect="1"/>
          </p:cNvPicPr>
          <p:nvPr/>
        </p:nvPicPr>
        <p:blipFill rotWithShape="1">
          <a:blip r:embed="rId3">
            <a:extLst>
              <a:ext uri="{28A0092B-C50C-407E-A947-70E740481C1C}">
                <a14:useLocalDpi xmlns:a14="http://schemas.microsoft.com/office/drawing/2010/main" val="0"/>
              </a:ext>
            </a:extLst>
          </a:blip>
          <a:srcRect l="8730"/>
          <a:stretch/>
        </p:blipFill>
        <p:spPr>
          <a:xfrm>
            <a:off x="7612654" y="1396554"/>
            <a:ext cx="4046345" cy="4547046"/>
          </a:xfrm>
          <a:prstGeom prst="rect">
            <a:avLst/>
          </a:prstGeom>
        </p:spPr>
      </p:pic>
      <p:sp>
        <p:nvSpPr>
          <p:cNvPr id="4" name="Slide Number Placeholder 3">
            <a:extLst>
              <a:ext uri="{FF2B5EF4-FFF2-40B4-BE49-F238E27FC236}">
                <a16:creationId xmlns:a16="http://schemas.microsoft.com/office/drawing/2014/main" id="{ECD675AB-02A6-6357-8224-DDC92B2EE0AF}"/>
              </a:ext>
            </a:extLst>
          </p:cNvPr>
          <p:cNvSpPr>
            <a:spLocks noGrp="1"/>
          </p:cNvSpPr>
          <p:nvPr>
            <p:ph type="sldNum" sz="quarter" idx="12"/>
          </p:nvPr>
        </p:nvSpPr>
        <p:spPr>
          <a:xfrm>
            <a:off x="8732520" y="6356350"/>
            <a:ext cx="3200400" cy="365125"/>
          </a:xfrm>
        </p:spPr>
        <p:txBody>
          <a:bodyPr>
            <a:normAutofit/>
          </a:bodyPr>
          <a:lstStyle/>
          <a:p>
            <a:pPr>
              <a:spcAft>
                <a:spcPts val="600"/>
              </a:spcAft>
            </a:pPr>
            <a:fld id="{BDCDBBEF-AA6C-4BA6-85B2-A17D7F280E38}" type="slidenum">
              <a:rPr lang="en-US">
                <a:solidFill>
                  <a:srgbClr val="FFFFFF"/>
                </a:solidFill>
              </a:rPr>
              <a:pPr>
                <a:spcAft>
                  <a:spcPts val="600"/>
                </a:spcAft>
              </a:pPr>
              <a:t>15</a:t>
            </a:fld>
            <a:endParaRPr lang="en-US">
              <a:solidFill>
                <a:srgbClr val="FFFFFF"/>
              </a:solidFill>
            </a:endParaRPr>
          </a:p>
        </p:txBody>
      </p:sp>
      <p:pic>
        <p:nvPicPr>
          <p:cNvPr id="18" name="Picture 17">
            <a:extLst>
              <a:ext uri="{FF2B5EF4-FFF2-40B4-BE49-F238E27FC236}">
                <a16:creationId xmlns:a16="http://schemas.microsoft.com/office/drawing/2014/main" id="{0D6CCFB5-06F6-9824-F873-34D80B8440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033" y="1333041"/>
            <a:ext cx="5903076" cy="4908014"/>
          </a:xfrm>
          <a:prstGeom prst="rect">
            <a:avLst/>
          </a:prstGeom>
        </p:spPr>
      </p:pic>
    </p:spTree>
    <p:extLst>
      <p:ext uri="{BB962C8B-B14F-4D97-AF65-F5344CB8AC3E}">
        <p14:creationId xmlns:p14="http://schemas.microsoft.com/office/powerpoint/2010/main" val="2956106186"/>
      </p:ext>
    </p:extLst>
  </p:cSld>
  <p:clrMapOvr>
    <a:masterClrMapping/>
  </p:clrMapOvr>
  <mc:AlternateContent xmlns:mc="http://schemas.openxmlformats.org/markup-compatibility/2006" xmlns:p14="http://schemas.microsoft.com/office/powerpoint/2010/main">
    <mc:Choice Requires="p14">
      <p:transition spd="slow" p14:dur="1250">
        <p14:switch dir="r"/>
        <p:sndAc>
          <p:stSnd>
            <p:snd r:embed="rId2" name="swoosh-sound-effect-for-fight-scenes-or-transitions-2-149890.wav"/>
          </p:stSnd>
        </p:sndAc>
      </p:transition>
    </mc:Choice>
    <mc:Fallback xmlns="">
      <p:transition spd="slow">
        <p:fade/>
        <p:sndAc>
          <p:stSnd>
            <p:snd r:embed="rId5" name="swoosh-sound-effect-for-fight-scenes-or-transitions-2-149890.wav"/>
          </p:stSnd>
        </p:sndAc>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2A5BF-DD25-00C1-A744-1DABDE039183}"/>
              </a:ext>
            </a:extLst>
          </p:cNvPr>
          <p:cNvSpPr>
            <a:spLocks noGrp="1"/>
          </p:cNvSpPr>
          <p:nvPr>
            <p:ph type="title"/>
          </p:nvPr>
        </p:nvSpPr>
        <p:spPr/>
        <p:txBody>
          <a:bodyPr/>
          <a:lstStyle/>
          <a:p>
            <a:r>
              <a:rPr lang="en-US" b="1" dirty="0">
                <a:latin typeface="Times New Roman"/>
                <a:cs typeface="Times New Roman"/>
              </a:rPr>
              <a:t>LabVIEW Circuit Design</a:t>
            </a:r>
            <a:endParaRPr lang="en-US" b="1" dirty="0"/>
          </a:p>
        </p:txBody>
      </p:sp>
      <p:pic>
        <p:nvPicPr>
          <p:cNvPr id="6" name="Content Placeholder 5">
            <a:extLst>
              <a:ext uri="{FF2B5EF4-FFF2-40B4-BE49-F238E27FC236}">
                <a16:creationId xmlns:a16="http://schemas.microsoft.com/office/drawing/2014/main" id="{9D378DB2-FC9A-AFE7-551C-3569AE06BF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60233" y="2260049"/>
            <a:ext cx="10515600" cy="3174017"/>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88D21011-84CA-4969-C6B1-FC9310F37185}"/>
              </a:ext>
            </a:extLst>
          </p:cNvPr>
          <p:cNvSpPr>
            <a:spLocks noGrp="1"/>
          </p:cNvSpPr>
          <p:nvPr>
            <p:ph type="sldNum" sz="quarter" idx="12"/>
          </p:nvPr>
        </p:nvSpPr>
        <p:spPr/>
        <p:txBody>
          <a:bodyPr/>
          <a:lstStyle/>
          <a:p>
            <a:fld id="{BDCDBBEF-AA6C-4BA6-85B2-A17D7F280E38}" type="slidenum">
              <a:rPr lang="en-US" smtClean="0"/>
              <a:pPr/>
              <a:t>16</a:t>
            </a:fld>
            <a:endParaRPr lang="en-US"/>
          </a:p>
        </p:txBody>
      </p:sp>
    </p:spTree>
    <p:extLst>
      <p:ext uri="{BB962C8B-B14F-4D97-AF65-F5344CB8AC3E}">
        <p14:creationId xmlns:p14="http://schemas.microsoft.com/office/powerpoint/2010/main" val="3579865216"/>
      </p:ext>
    </p:extLst>
  </p:cSld>
  <p:clrMapOvr>
    <a:masterClrMapping/>
  </p:clrMapOvr>
  <mc:AlternateContent xmlns:mc="http://schemas.openxmlformats.org/markup-compatibility/2006" xmlns:p14="http://schemas.microsoft.com/office/powerpoint/2010/main">
    <mc:Choice Requires="p14">
      <p:transition spd="slow" p14:dur="1250">
        <p14:switch dir="r"/>
        <p:sndAc>
          <p:stSnd>
            <p:snd r:embed="rId2" name="swoosh-sound-effect-for-fight-scenes-or-transitions-2-149890.wav"/>
          </p:stSnd>
        </p:sndAc>
      </p:transition>
    </mc:Choice>
    <mc:Fallback xmlns="">
      <p:transition spd="slow">
        <p:fade/>
        <p:sndAc>
          <p:stSnd>
            <p:snd r:embed="rId4" name="swoosh-sound-effect-for-fight-scenes-or-transitions-2-149890.wav"/>
          </p:stSnd>
        </p:sndAc>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E556C-B516-471C-E879-DE867768AC4F}"/>
              </a:ext>
            </a:extLst>
          </p:cNvPr>
          <p:cNvSpPr>
            <a:spLocks noGrp="1"/>
          </p:cNvSpPr>
          <p:nvPr>
            <p:ph type="title"/>
          </p:nvPr>
        </p:nvSpPr>
        <p:spPr/>
        <p:txBody>
          <a:bodyPr/>
          <a:lstStyle/>
          <a:p>
            <a:r>
              <a:rPr lang="en-US" b="1" dirty="0">
                <a:latin typeface="Times New Roman"/>
                <a:cs typeface="Times New Roman"/>
              </a:rPr>
              <a:t>Results</a:t>
            </a:r>
            <a:endParaRPr lang="en-US" b="1" dirty="0"/>
          </a:p>
        </p:txBody>
      </p:sp>
      <p:pic>
        <p:nvPicPr>
          <p:cNvPr id="6" name="Content Placeholder 5">
            <a:extLst>
              <a:ext uri="{FF2B5EF4-FFF2-40B4-BE49-F238E27FC236}">
                <a16:creationId xmlns:a16="http://schemas.microsoft.com/office/drawing/2014/main" id="{3A51E815-5661-88DB-66DA-3A3DB108E14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7349094" y="1186645"/>
            <a:ext cx="3932178" cy="4938084"/>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7F5C12D4-4506-E021-E6AC-C60E2E60BB87}"/>
              </a:ext>
            </a:extLst>
          </p:cNvPr>
          <p:cNvSpPr>
            <a:spLocks noGrp="1"/>
          </p:cNvSpPr>
          <p:nvPr>
            <p:ph type="sldNum" sz="quarter" idx="12"/>
          </p:nvPr>
        </p:nvSpPr>
        <p:spPr/>
        <p:txBody>
          <a:bodyPr/>
          <a:lstStyle/>
          <a:p>
            <a:fld id="{BDCDBBEF-AA6C-4BA6-85B2-A17D7F280E38}" type="slidenum">
              <a:rPr lang="en-US" smtClean="0"/>
              <a:pPr/>
              <a:t>17</a:t>
            </a:fld>
            <a:endParaRPr lang="en-US"/>
          </a:p>
        </p:txBody>
      </p:sp>
      <p:pic>
        <p:nvPicPr>
          <p:cNvPr id="7" name="Image 69">
            <a:extLst>
              <a:ext uri="{FF2B5EF4-FFF2-40B4-BE49-F238E27FC236}">
                <a16:creationId xmlns:a16="http://schemas.microsoft.com/office/drawing/2014/main" id="{71934E83-4C5E-1168-6F63-F76C649A5340}"/>
              </a:ext>
            </a:extLst>
          </p:cNvPr>
          <p:cNvPicPr>
            <a:picLocks/>
          </p:cNvPicPr>
          <p:nvPr/>
        </p:nvPicPr>
        <p:blipFill>
          <a:blip r:embed="rId4" cstate="print"/>
          <a:stretch>
            <a:fillRect/>
          </a:stretch>
        </p:blipFill>
        <p:spPr>
          <a:xfrm>
            <a:off x="700485" y="1728470"/>
            <a:ext cx="6163945" cy="3401060"/>
          </a:xfrm>
          <a:prstGeom prst="rect">
            <a:avLst/>
          </a:prstGeom>
        </p:spPr>
      </p:pic>
    </p:spTree>
    <p:extLst>
      <p:ext uri="{BB962C8B-B14F-4D97-AF65-F5344CB8AC3E}">
        <p14:creationId xmlns:p14="http://schemas.microsoft.com/office/powerpoint/2010/main" val="3953053465"/>
      </p:ext>
    </p:extLst>
  </p:cSld>
  <p:clrMapOvr>
    <a:masterClrMapping/>
  </p:clrMapOvr>
  <mc:AlternateContent xmlns:mc="http://schemas.openxmlformats.org/markup-compatibility/2006">
    <mc:Choice xmlns:p14="http://schemas.microsoft.com/office/powerpoint/2010/main" Requires="p14">
      <p:transition spd="slow" p14:dur="1250">
        <p14:switch dir="r"/>
        <p:sndAc>
          <p:stSnd>
            <p:snd r:embed="rId2" name="swoosh-sound-effect-for-fight-scenes-or-transitions-2-149890.wav"/>
          </p:stSnd>
        </p:sndAc>
      </p:transition>
    </mc:Choice>
    <mc:Fallback>
      <p:transition spd="slow">
        <p:fade/>
        <p:sndAc>
          <p:stSnd>
            <p:snd r:embed="rId2" name="swoosh-sound-effect-for-fight-scenes-or-transitions-2-149890.wav"/>
          </p:stSnd>
        </p:sndAc>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E556C-B516-471C-E879-DE867768AC4F}"/>
              </a:ext>
            </a:extLst>
          </p:cNvPr>
          <p:cNvSpPr>
            <a:spLocks noGrp="1"/>
          </p:cNvSpPr>
          <p:nvPr>
            <p:ph type="title"/>
          </p:nvPr>
        </p:nvSpPr>
        <p:spPr/>
        <p:txBody>
          <a:bodyPr/>
          <a:lstStyle/>
          <a:p>
            <a:r>
              <a:rPr lang="en-US" b="1" dirty="0">
                <a:latin typeface="Times New Roman"/>
                <a:cs typeface="Times New Roman"/>
              </a:rPr>
              <a:t>Conclusions</a:t>
            </a:r>
            <a:endParaRPr lang="en-US" b="1" dirty="0"/>
          </a:p>
        </p:txBody>
      </p:sp>
      <p:sp>
        <p:nvSpPr>
          <p:cNvPr id="4" name="Slide Number Placeholder 3">
            <a:extLst>
              <a:ext uri="{FF2B5EF4-FFF2-40B4-BE49-F238E27FC236}">
                <a16:creationId xmlns:a16="http://schemas.microsoft.com/office/drawing/2014/main" id="{7F5C12D4-4506-E021-E6AC-C60E2E60BB87}"/>
              </a:ext>
            </a:extLst>
          </p:cNvPr>
          <p:cNvSpPr>
            <a:spLocks noGrp="1"/>
          </p:cNvSpPr>
          <p:nvPr>
            <p:ph type="sldNum" sz="quarter" idx="12"/>
          </p:nvPr>
        </p:nvSpPr>
        <p:spPr/>
        <p:txBody>
          <a:bodyPr/>
          <a:lstStyle/>
          <a:p>
            <a:fld id="{BDCDBBEF-AA6C-4BA6-85B2-A17D7F280E38}" type="slidenum">
              <a:rPr lang="en-US" smtClean="0"/>
              <a:pPr/>
              <a:t>18</a:t>
            </a:fld>
            <a:endParaRPr lang="en-US"/>
          </a:p>
        </p:txBody>
      </p:sp>
      <p:sp>
        <p:nvSpPr>
          <p:cNvPr id="5" name="Rectangle 1">
            <a:extLst>
              <a:ext uri="{FF2B5EF4-FFF2-40B4-BE49-F238E27FC236}">
                <a16:creationId xmlns:a16="http://schemas.microsoft.com/office/drawing/2014/main" id="{6489B6EE-E14B-0473-41A8-58B090454168}"/>
              </a:ext>
            </a:extLst>
          </p:cNvPr>
          <p:cNvSpPr>
            <a:spLocks noGrp="1" noChangeArrowheads="1"/>
          </p:cNvSpPr>
          <p:nvPr>
            <p:ph idx="1"/>
          </p:nvPr>
        </p:nvSpPr>
        <p:spPr bwMode="auto">
          <a:xfrm>
            <a:off x="981419" y="1320192"/>
            <a:ext cx="9272731" cy="4613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Reliable and effective approach for noise reduction and baseline wander removal in ECG data </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User-friendly platform using Diligent Analog Discovery Board and LabVIEW </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Combination of techniques employed: </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Wavelet denoising </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Adaptive filtering </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Linear regression for baseline wander removal </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Effective removal of noise and baseline wander from ECG signals </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Extraction of relevant features </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Application of machine learning algorithms for improved accuracy </a:t>
            </a:r>
          </a:p>
          <a:p>
            <a:pPr marL="0" marR="0" lvl="0" indent="0" algn="l" defTabSz="914400" rtl="0" eaLnBrk="0" fontAlgn="base" latinLnBrk="0" hangingPunct="0">
              <a:lnSpc>
                <a:spcPct val="15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9912534"/>
      </p:ext>
    </p:extLst>
  </p:cSld>
  <p:clrMapOvr>
    <a:masterClrMapping/>
  </p:clrMapOvr>
  <mc:AlternateContent xmlns:mc="http://schemas.openxmlformats.org/markup-compatibility/2006" xmlns:p14="http://schemas.microsoft.com/office/powerpoint/2010/main">
    <mc:Choice Requires="p14">
      <p:transition spd="slow" p14:dur="1250">
        <p14:switch dir="r"/>
        <p:sndAc>
          <p:stSnd>
            <p:snd r:embed="rId2" name="swoosh-sound-effect-for-fight-scenes-or-transitions-2-149890.wav"/>
          </p:stSnd>
        </p:sndAc>
      </p:transition>
    </mc:Choice>
    <mc:Fallback xmlns="">
      <p:transition spd="slow">
        <p:fade/>
        <p:sndAc>
          <p:stSnd>
            <p:snd r:embed="rId3" name="swoosh-sound-effect-for-fight-scenes-or-transitions-2-149890.wav"/>
          </p:stSnd>
        </p:sndAc>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a:xfrm>
            <a:off x="838200" y="1825625"/>
            <a:ext cx="9870195" cy="4178568"/>
          </a:xfrm>
        </p:spPr>
        <p:txBody>
          <a:bodyPr>
            <a:normAutofit fontScale="70000" lnSpcReduction="20000"/>
          </a:bodyPr>
          <a:lstStyle/>
          <a:p>
            <a:pPr marL="342900" marR="262890" lvl="0" indent="-342900" algn="just">
              <a:lnSpc>
                <a:spcPct val="151000"/>
              </a:lnSpc>
              <a:spcBef>
                <a:spcPts val="1450"/>
              </a:spcBef>
              <a:spcAft>
                <a:spcPts val="0"/>
              </a:spcAft>
              <a:buFont typeface="+mj-lt"/>
              <a:buAutoNum type="arabicPeriod"/>
            </a:pPr>
            <a:r>
              <a:rPr lang="en-US" sz="1800" dirty="0" err="1">
                <a:effectLst/>
                <a:latin typeface="Times New Roman" panose="02020603050405020304" pitchFamily="18" charset="0"/>
                <a:ea typeface="Times New Roman" panose="02020603050405020304" pitchFamily="18" charset="0"/>
              </a:rPr>
              <a:t>Serhani</a:t>
            </a:r>
            <a:r>
              <a:rPr lang="en-US" sz="1800" dirty="0">
                <a:effectLst/>
                <a:latin typeface="Times New Roman" panose="02020603050405020304" pitchFamily="18" charset="0"/>
                <a:ea typeface="Times New Roman" panose="02020603050405020304" pitchFamily="18" charset="0"/>
              </a:rPr>
              <a:t> MA, T El </a:t>
            </a:r>
            <a:r>
              <a:rPr lang="en-US" sz="1800" dirty="0" err="1">
                <a:effectLst/>
                <a:latin typeface="Times New Roman" panose="02020603050405020304" pitchFamily="18" charset="0"/>
                <a:ea typeface="Times New Roman" panose="02020603050405020304" pitchFamily="18" charset="0"/>
              </a:rPr>
              <a:t>Kassabi</a:t>
            </a:r>
            <a:r>
              <a:rPr lang="en-US" sz="1800" dirty="0">
                <a:effectLst/>
                <a:latin typeface="Times New Roman" panose="02020603050405020304" pitchFamily="18" charset="0"/>
                <a:ea typeface="Times New Roman" panose="02020603050405020304" pitchFamily="18" charset="0"/>
              </a:rPr>
              <a:t> H, Ismail H, </a:t>
            </a:r>
            <a:r>
              <a:rPr lang="en-US" sz="1800" dirty="0" err="1">
                <a:effectLst/>
                <a:latin typeface="Times New Roman" panose="02020603050405020304" pitchFamily="18" charset="0"/>
                <a:ea typeface="Times New Roman" panose="02020603050405020304" pitchFamily="18" charset="0"/>
              </a:rPr>
              <a:t>Nujum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Navaz</a:t>
            </a:r>
            <a:r>
              <a:rPr lang="en-US" sz="1800" dirty="0">
                <a:effectLst/>
                <a:latin typeface="Times New Roman" panose="02020603050405020304" pitchFamily="18" charset="0"/>
                <a:ea typeface="Times New Roman" panose="02020603050405020304" pitchFamily="18" charset="0"/>
              </a:rPr>
              <a:t> A. ECG Monitoring Systems: Review, Architecture, Processes, and Key Challenges. Sensors (Basel). 2020 Mar 24;20(6):1796. </a:t>
            </a:r>
            <a:r>
              <a:rPr lang="en-US" sz="1800" dirty="0" err="1">
                <a:effectLst/>
                <a:latin typeface="Times New Roman" panose="02020603050405020304" pitchFamily="18" charset="0"/>
                <a:ea typeface="Times New Roman" panose="02020603050405020304" pitchFamily="18" charset="0"/>
              </a:rPr>
              <a:t>doi</a:t>
            </a:r>
            <a:r>
              <a:rPr lang="en-US" sz="1800" dirty="0">
                <a:effectLst/>
                <a:latin typeface="Times New Roman" panose="02020603050405020304" pitchFamily="18" charset="0"/>
                <a:ea typeface="Times New Roman" panose="02020603050405020304" pitchFamily="18" charset="0"/>
              </a:rPr>
              <a:t>: 10.3390/s20061796. PMID: 32213969; PMCID: PMC7147367.</a:t>
            </a:r>
          </a:p>
          <a:p>
            <a:pPr marL="342900" marR="262890" lvl="0" indent="-342900" algn="just">
              <a:lnSpc>
                <a:spcPct val="151000"/>
              </a:lnSpc>
              <a:spcBef>
                <a:spcPts val="1450"/>
              </a:spcBef>
              <a:spcAft>
                <a:spcPts val="0"/>
              </a:spcAft>
              <a:buFont typeface="+mj-lt"/>
              <a:buAutoNum type="arabicPeriod"/>
            </a:pPr>
            <a:r>
              <a:rPr lang="en-US" sz="1800" u="sng" dirty="0">
                <a:solidFill>
                  <a:srgbClr val="0000FF"/>
                </a:solidFill>
                <a:effectLst/>
                <a:latin typeface="Times New Roman" panose="02020603050405020304" pitchFamily="18" charset="0"/>
                <a:ea typeface="Times New Roman" panose="02020603050405020304" pitchFamily="18" charset="0"/>
                <a:hlinkClick r:id="rId3"/>
              </a:rPr>
              <a:t>https://hackaday.com/2021/05/03/ecg-project-with-all-the-messy-safety-details/</a:t>
            </a:r>
            <a:endParaRPr lang="en-US" sz="1800" dirty="0">
              <a:effectLst/>
              <a:latin typeface="Times New Roman" panose="02020603050405020304" pitchFamily="18" charset="0"/>
              <a:ea typeface="Times New Roman" panose="02020603050405020304" pitchFamily="18" charset="0"/>
            </a:endParaRPr>
          </a:p>
          <a:p>
            <a:pPr marL="342900" marR="262890" lvl="0" indent="-342900" algn="just">
              <a:lnSpc>
                <a:spcPct val="151000"/>
              </a:lnSpc>
              <a:spcBef>
                <a:spcPts val="1450"/>
              </a:spcBef>
              <a:spcAft>
                <a:spcPts val="0"/>
              </a:spcAft>
              <a:buFont typeface="+mj-lt"/>
              <a:buAutoNum type="arabicPeriod"/>
            </a:pPr>
            <a:r>
              <a:rPr lang="en-US" sz="1800" dirty="0">
                <a:effectLst/>
                <a:latin typeface="Times New Roman" panose="02020603050405020304" pitchFamily="18" charset="0"/>
                <a:ea typeface="Times New Roman" panose="02020603050405020304" pitchFamily="18" charset="0"/>
              </a:rPr>
              <a:t>A. M. </a:t>
            </a:r>
            <a:r>
              <a:rPr lang="en-US" sz="1800" dirty="0" err="1">
                <a:effectLst/>
                <a:latin typeface="Times New Roman" panose="02020603050405020304" pitchFamily="18" charset="0"/>
                <a:ea typeface="Times New Roman" panose="02020603050405020304" pitchFamily="18" charset="0"/>
              </a:rPr>
              <a:t>Maghfiroh</a:t>
            </a:r>
            <a:r>
              <a:rPr lang="en-US" sz="1800" dirty="0">
                <a:effectLst/>
                <a:latin typeface="Times New Roman" panose="02020603050405020304" pitchFamily="18" charset="0"/>
                <a:ea typeface="Times New Roman" panose="02020603050405020304" pitchFamily="18" charset="0"/>
              </a:rPr>
              <a:t>, S. D. </a:t>
            </a:r>
            <a:r>
              <a:rPr lang="en-US" sz="1800" dirty="0" err="1">
                <a:effectLst/>
                <a:latin typeface="Times New Roman" panose="02020603050405020304" pitchFamily="18" charset="0"/>
                <a:ea typeface="Times New Roman" panose="02020603050405020304" pitchFamily="18" charset="0"/>
              </a:rPr>
              <a:t>Musvika</a:t>
            </a:r>
            <a:r>
              <a:rPr lang="en-US" sz="1800" dirty="0">
                <a:effectLst/>
                <a:latin typeface="Times New Roman" panose="02020603050405020304" pitchFamily="18" charset="0"/>
                <a:ea typeface="Times New Roman" panose="02020603050405020304" pitchFamily="18" charset="0"/>
              </a:rPr>
              <a:t>, and V. Abdullayev, “Performance Comparison of ECG Bio-Amplifier Between Single and Bi-Polar Supply Using Spectrum Analysis Based on Fast Fourier Transform”, Indones.J.electronic.electromed.med.inf, vol. 4, no. 4, pp. 174-181, Nov. 2022.</a:t>
            </a:r>
          </a:p>
          <a:p>
            <a:pPr marL="342900" marR="262890" lvl="0" indent="-342900" algn="just">
              <a:lnSpc>
                <a:spcPct val="151000"/>
              </a:lnSpc>
              <a:spcBef>
                <a:spcPts val="1450"/>
              </a:spcBef>
              <a:spcAft>
                <a:spcPts val="0"/>
              </a:spcAft>
              <a:buFont typeface="+mj-lt"/>
              <a:buAutoNum type="arabicPeriod"/>
            </a:pPr>
            <a:r>
              <a:rPr lang="en-US" sz="1800" dirty="0">
                <a:effectLst/>
                <a:latin typeface="Times New Roman" panose="02020603050405020304" pitchFamily="18" charset="0"/>
                <a:ea typeface="Times New Roman" panose="02020603050405020304" pitchFamily="18" charset="0"/>
              </a:rPr>
              <a:t>Zhang Y, Gu A, Xiao Z, Xing Y, Yang C, Li J, Liu C. Wearable Fetal ECG Monitoring System from Abdominal Electrocardiography Recording. Biosensors (Basel). 2022 Jun 30;12(7):475. </a:t>
            </a:r>
            <a:r>
              <a:rPr lang="en-US" sz="1800" dirty="0" err="1">
                <a:effectLst/>
                <a:latin typeface="Times New Roman" panose="02020603050405020304" pitchFamily="18" charset="0"/>
                <a:ea typeface="Times New Roman" panose="02020603050405020304" pitchFamily="18" charset="0"/>
              </a:rPr>
              <a:t>doi</a:t>
            </a:r>
            <a:r>
              <a:rPr lang="en-US" sz="1800" dirty="0">
                <a:effectLst/>
                <a:latin typeface="Times New Roman" panose="02020603050405020304" pitchFamily="18" charset="0"/>
                <a:ea typeface="Times New Roman" panose="02020603050405020304" pitchFamily="18" charset="0"/>
              </a:rPr>
              <a:t>: 10.3390/bios12070475. PMID: 35884277; PMCID: PMC9313261.</a:t>
            </a:r>
          </a:p>
          <a:p>
            <a:pPr marL="342900" marR="262890" lvl="0" indent="-342900" algn="just">
              <a:lnSpc>
                <a:spcPct val="151000"/>
              </a:lnSpc>
              <a:spcBef>
                <a:spcPts val="1450"/>
              </a:spcBef>
              <a:spcAft>
                <a:spcPts val="0"/>
              </a:spcAft>
              <a:buFont typeface="+mj-lt"/>
              <a:buAutoNum type="arabicPeriod"/>
            </a:pPr>
            <a:r>
              <a:rPr lang="en-US" sz="1800" u="sng" dirty="0">
                <a:solidFill>
                  <a:srgbClr val="0000FF"/>
                </a:solidFill>
                <a:effectLst/>
                <a:latin typeface="Times New Roman" panose="02020603050405020304" pitchFamily="18" charset="0"/>
                <a:ea typeface="Times New Roman" panose="02020603050405020304" pitchFamily="18" charset="0"/>
                <a:hlinkClick r:id="rId4"/>
              </a:rPr>
              <a:t>https://www.mayoclinic.org/tests-procedures/ekg/about/pac-20384983</a:t>
            </a:r>
            <a:endParaRPr lang="en-US" sz="1800" dirty="0">
              <a:effectLst/>
              <a:latin typeface="Times New Roman" panose="02020603050405020304" pitchFamily="18" charset="0"/>
              <a:ea typeface="Times New Roman" panose="02020603050405020304" pitchFamily="18" charset="0"/>
            </a:endParaRPr>
          </a:p>
          <a:p>
            <a:pPr marL="342900" marR="262890" lvl="0" indent="-342900" algn="just">
              <a:lnSpc>
                <a:spcPct val="151000"/>
              </a:lnSpc>
              <a:spcBef>
                <a:spcPts val="1450"/>
              </a:spcBef>
              <a:spcAft>
                <a:spcPts val="0"/>
              </a:spcAft>
              <a:buFont typeface="+mj-lt"/>
              <a:buAutoNum type="arabicPeriod"/>
            </a:pPr>
            <a:r>
              <a:rPr lang="en-US" sz="1800" dirty="0">
                <a:effectLst/>
                <a:latin typeface="Times New Roman" panose="02020603050405020304" pitchFamily="18" charset="0"/>
                <a:ea typeface="Times New Roman" panose="02020603050405020304" pitchFamily="18" charset="0"/>
              </a:rPr>
              <a:t>Bittencourt JA, et al. "Home cardiac monitoring: a systematic review." Journal of Medical Internet Research, vol. 19, no. 11, pp. e24428, November 2017.</a:t>
            </a:r>
          </a:p>
          <a:p>
            <a:pPr marL="342900" marR="262890" lvl="0" indent="-342900" algn="just">
              <a:lnSpc>
                <a:spcPct val="151000"/>
              </a:lnSpc>
              <a:spcBef>
                <a:spcPts val="1450"/>
              </a:spcBef>
              <a:spcAft>
                <a:spcPts val="0"/>
              </a:spcAft>
              <a:buFont typeface="+mj-lt"/>
              <a:buAutoNum type="arabicPeriod"/>
            </a:pPr>
            <a:endParaRPr lang="en-US" sz="1800" dirty="0">
              <a:effectLst/>
              <a:latin typeface="Times New Roman" panose="02020603050405020304" pitchFamily="18" charset="0"/>
              <a:ea typeface="Times New Roman" panose="02020603050405020304" pitchFamily="18" charset="0"/>
            </a:endParaRPr>
          </a:p>
          <a:p>
            <a:pPr marL="342900" marR="262890" lvl="0" indent="-342900" algn="just">
              <a:lnSpc>
                <a:spcPct val="151000"/>
              </a:lnSpc>
              <a:spcBef>
                <a:spcPts val="1450"/>
              </a:spcBef>
              <a:spcAft>
                <a:spcPts val="0"/>
              </a:spcAft>
              <a:buFont typeface="+mj-lt"/>
              <a:buAutoNum type="arabicPeriod"/>
            </a:pP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19</a:t>
            </a:fld>
            <a:endParaRPr lang="en-US"/>
          </a:p>
        </p:txBody>
      </p:sp>
    </p:spTree>
    <p:extLst>
      <p:ext uri="{BB962C8B-B14F-4D97-AF65-F5344CB8AC3E}">
        <p14:creationId xmlns:p14="http://schemas.microsoft.com/office/powerpoint/2010/main" val="191225856"/>
      </p:ext>
    </p:extLst>
  </p:cSld>
  <p:clrMapOvr>
    <a:masterClrMapping/>
  </p:clrMapOvr>
  <mc:AlternateContent xmlns:mc="http://schemas.openxmlformats.org/markup-compatibility/2006" xmlns:p14="http://schemas.microsoft.com/office/powerpoint/2010/main">
    <mc:Choice Requires="p14">
      <p:transition spd="slow" p14:dur="1250">
        <p14:switch dir="r"/>
        <p:sndAc>
          <p:stSnd>
            <p:snd r:embed="rId2" name="swoosh-sound-effect-for-fight-scenes-or-transitions-2-149890.wav"/>
          </p:stSnd>
        </p:sndAc>
      </p:transition>
    </mc:Choice>
    <mc:Fallback xmlns="">
      <p:transition spd="slow">
        <p:fade/>
        <p:sndAc>
          <p:stSnd>
            <p:snd r:embed="rId5" name="swoosh-sound-effect-for-fight-scenes-or-transitions-2-149890.wav"/>
          </p:stSnd>
        </p:sndAc>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02623" y="3188839"/>
            <a:ext cx="10007885" cy="1643866"/>
          </a:xfrm>
        </p:spPr>
        <p:txBody>
          <a:bodyPr>
            <a:normAutofit lnSpcReduction="10000"/>
          </a:bodyPr>
          <a:lstStyle/>
          <a:p>
            <a:pPr marL="0" indent="0" algn="ctr">
              <a:buNone/>
            </a:pPr>
            <a:r>
              <a:rPr lang="en-US" sz="4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DIY</a:t>
            </a:r>
            <a:r>
              <a:rPr lang="en-US" sz="4400" b="1" i="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ECG Using Analog Discovery and LabVIEW</a:t>
            </a:r>
          </a:p>
          <a:p>
            <a:pPr marL="0" indent="0" algn="ctr">
              <a:buNone/>
            </a:pPr>
            <a:r>
              <a:rPr lang="en-US" sz="2000" b="1" i="0" dirty="0">
                <a:solidFill>
                  <a:srgbClr val="FF0000"/>
                </a:solidFill>
                <a:effectLst/>
                <a:latin typeface="Arial" panose="020B0604020202020204" pitchFamily="34" charset="0"/>
                <a:cs typeface="Arial" panose="020B0604020202020204" pitchFamily="34" charset="0"/>
              </a:rPr>
              <a:t>Building an Analog Discovery  and LabView-Based ECG Device</a:t>
            </a:r>
            <a:endParaRPr lang="en-US" sz="3200" b="1"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2</a:t>
            </a:fld>
            <a:endParaRPr lang="en-US"/>
          </a:p>
        </p:txBody>
      </p:sp>
      <p:sp>
        <p:nvSpPr>
          <p:cNvPr id="2" name="Content Placeholder 2">
            <a:extLst>
              <a:ext uri="{FF2B5EF4-FFF2-40B4-BE49-F238E27FC236}">
                <a16:creationId xmlns:a16="http://schemas.microsoft.com/office/drawing/2014/main" id="{ABA70048-1AFC-09A2-FE33-6130D6AC1E2A}"/>
              </a:ext>
            </a:extLst>
          </p:cNvPr>
          <p:cNvSpPr txBox="1">
            <a:spLocks/>
          </p:cNvSpPr>
          <p:nvPr/>
        </p:nvSpPr>
        <p:spPr>
          <a:xfrm>
            <a:off x="1345915" y="1352695"/>
            <a:ext cx="10007885" cy="25101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400" b="1" dirty="0">
              <a:solidFill>
                <a:srgbClr val="0070C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0" indent="0" algn="ctr">
              <a:buFont typeface="Arial" panose="020B0604020202020204" pitchFamily="34" charset="0"/>
              <a:buNone/>
            </a:pPr>
            <a:endParaRPr lang="en-US" sz="2400" b="1" dirty="0">
              <a:solidFill>
                <a:srgbClr val="0070C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0" indent="0" algn="ctr">
              <a:buFont typeface="Arial" panose="020B0604020202020204" pitchFamily="34" charset="0"/>
              <a:buNone/>
            </a:pPr>
            <a:r>
              <a:rPr lang="en-US" sz="2400" b="1" dirty="0">
                <a:solidFill>
                  <a:srgbClr val="0070C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APEX INSTITUTE OF TECHNOLOGY CHANDIGARH UNIVERSITY</a:t>
            </a:r>
            <a:endParaRPr lang="en-US" sz="3800" b="1" dirty="0">
              <a:solidFill>
                <a:srgbClr val="0070C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AF1C9E7-7CE0-BF19-D535-9A69CC4FB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5" y="5460264"/>
            <a:ext cx="2708322" cy="1354161"/>
          </a:xfrm>
          <a:prstGeom prst="rect">
            <a:avLst/>
          </a:prstGeom>
        </p:spPr>
      </p:pic>
      <p:pic>
        <p:nvPicPr>
          <p:cNvPr id="20" name="Picture 19">
            <a:extLst>
              <a:ext uri="{FF2B5EF4-FFF2-40B4-BE49-F238E27FC236}">
                <a16:creationId xmlns:a16="http://schemas.microsoft.com/office/drawing/2014/main" id="{F6A350BB-DFCB-8AD3-9236-A11B78155F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16819"/>
            <a:ext cx="2756852" cy="1838131"/>
          </a:xfrm>
          <a:prstGeom prst="rect">
            <a:avLst/>
          </a:prstGeom>
        </p:spPr>
      </p:pic>
    </p:spTree>
    <p:extLst>
      <p:ext uri="{BB962C8B-B14F-4D97-AF65-F5344CB8AC3E}">
        <p14:creationId xmlns:p14="http://schemas.microsoft.com/office/powerpoint/2010/main" val="3401012766"/>
      </p:ext>
    </p:extLst>
  </p:cSld>
  <p:clrMapOvr>
    <a:masterClrMapping/>
  </p:clrMapOvr>
  <mc:AlternateContent xmlns:mc="http://schemas.openxmlformats.org/markup-compatibility/2006" xmlns:p14="http://schemas.microsoft.com/office/powerpoint/2010/main">
    <mc:Choice Requires="p14">
      <p:transition spd="slow" p14:dur="1250">
        <p14:switch dir="r"/>
        <p:sndAc>
          <p:stSnd>
            <p:snd r:embed="rId2" name="swoosh-sound-effect-for-fight-scenes-or-transitions-2-149890.wav"/>
          </p:stSnd>
        </p:sndAc>
      </p:transition>
    </mc:Choice>
    <mc:Fallback xmlns="">
      <p:transition spd="slow">
        <p:fade/>
        <p:sndAc>
          <p:stSnd>
            <p:snd r:embed="rId5" name="swoosh-sound-effect-for-fight-scenes-or-transitions-2-149890.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D7F64A8-D625-4F61-A290-B499BB62A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Handshake">
            <a:extLst>
              <a:ext uri="{FF2B5EF4-FFF2-40B4-BE49-F238E27FC236}">
                <a16:creationId xmlns:a16="http://schemas.microsoft.com/office/drawing/2014/main" id="{7B08E7E7-D940-4FD9-2408-A456FC7FC6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6948" y="2694018"/>
            <a:ext cx="1198532" cy="1198532"/>
          </a:xfrm>
          <a:prstGeom prst="rect">
            <a:avLst/>
          </a:prstGeom>
        </p:spPr>
      </p:pic>
      <p:sp>
        <p:nvSpPr>
          <p:cNvPr id="3" name="Content Placeholder 2">
            <a:extLst>
              <a:ext uri="{FF2B5EF4-FFF2-40B4-BE49-F238E27FC236}">
                <a16:creationId xmlns:a16="http://schemas.microsoft.com/office/drawing/2014/main" id="{126F6BD0-0A75-76BC-F3AF-11BE905DBE8C}"/>
              </a:ext>
            </a:extLst>
          </p:cNvPr>
          <p:cNvSpPr>
            <a:spLocks noGrp="1"/>
          </p:cNvSpPr>
          <p:nvPr>
            <p:ph idx="1"/>
          </p:nvPr>
        </p:nvSpPr>
        <p:spPr>
          <a:xfrm>
            <a:off x="2341476" y="2623388"/>
            <a:ext cx="5801917" cy="1506823"/>
          </a:xfrm>
        </p:spPr>
        <p:txBody>
          <a:bodyPr>
            <a:normAutofit fontScale="92500"/>
          </a:bodyPr>
          <a:lstStyle/>
          <a:p>
            <a:pPr marL="0" indent="0">
              <a:buNone/>
            </a:pPr>
            <a:r>
              <a:rPr lang="en-US" sz="8800" b="1" dirty="0">
                <a:effectLst>
                  <a:outerShdw blurRad="38100" dist="38100" dir="2700000" algn="tl">
                    <a:srgbClr val="000000">
                      <a:alpha val="43137"/>
                    </a:srgbClr>
                  </a:outerShdw>
                </a:effectLst>
              </a:rPr>
              <a:t>THANK YOU!</a:t>
            </a:r>
          </a:p>
        </p:txBody>
      </p:sp>
      <p:pic>
        <p:nvPicPr>
          <p:cNvPr id="10" name="Graphic 9" descr="Handshake">
            <a:extLst>
              <a:ext uri="{FF2B5EF4-FFF2-40B4-BE49-F238E27FC236}">
                <a16:creationId xmlns:a16="http://schemas.microsoft.com/office/drawing/2014/main" id="{5219C3D8-05F1-410B-9576-A166E8140D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1431" y="816337"/>
            <a:ext cx="5225327" cy="5225327"/>
          </a:xfrm>
          <a:prstGeom prst="rect">
            <a:avLst/>
          </a:prstGeom>
        </p:spPr>
      </p:pic>
      <p:sp>
        <p:nvSpPr>
          <p:cNvPr id="4" name="Slide Number Placeholder 3">
            <a:extLst>
              <a:ext uri="{FF2B5EF4-FFF2-40B4-BE49-F238E27FC236}">
                <a16:creationId xmlns:a16="http://schemas.microsoft.com/office/drawing/2014/main" id="{6ACE6452-1E49-B164-F51D-11391AEA9BEF}"/>
              </a:ext>
            </a:extLst>
          </p:cNvPr>
          <p:cNvSpPr>
            <a:spLocks noGrp="1"/>
          </p:cNvSpPr>
          <p:nvPr>
            <p:ph type="sldNum" sz="quarter" idx="12"/>
          </p:nvPr>
        </p:nvSpPr>
        <p:spPr>
          <a:xfrm>
            <a:off x="8610600" y="6356350"/>
            <a:ext cx="2743200" cy="365125"/>
          </a:xfrm>
        </p:spPr>
        <p:txBody>
          <a:bodyPr>
            <a:normAutofit/>
          </a:bodyPr>
          <a:lstStyle/>
          <a:p>
            <a:pPr>
              <a:spcAft>
                <a:spcPts val="600"/>
              </a:spcAft>
            </a:pPr>
            <a:fld id="{BDCDBBEF-AA6C-4BA6-85B2-A17D7F280E38}" type="slidenum">
              <a:rPr lang="en-US" smtClean="0"/>
              <a:pPr>
                <a:spcAft>
                  <a:spcPts val="600"/>
                </a:spcAft>
              </a:pPr>
              <a:t>20</a:t>
            </a:fld>
            <a:endParaRPr lang="en-US"/>
          </a:p>
        </p:txBody>
      </p:sp>
      <p:pic>
        <p:nvPicPr>
          <p:cNvPr id="5" name="Picture 4">
            <a:extLst>
              <a:ext uri="{FF2B5EF4-FFF2-40B4-BE49-F238E27FC236}">
                <a16:creationId xmlns:a16="http://schemas.microsoft.com/office/drawing/2014/main" id="{99D6C4A7-81BD-C8CB-6814-5B2FBC1C5519}"/>
              </a:ext>
            </a:extLst>
          </p:cNvPr>
          <p:cNvPicPr>
            <a:picLocks noChangeAspect="1"/>
          </p:cNvPicPr>
          <p:nvPr/>
        </p:nvPicPr>
        <p:blipFill rotWithShape="1">
          <a:blip r:embed="rId5"/>
          <a:srcRect l="12217" t="-1" r="14630" b="3111"/>
          <a:stretch/>
        </p:blipFill>
        <p:spPr>
          <a:xfrm>
            <a:off x="143837" y="135901"/>
            <a:ext cx="595901" cy="1017670"/>
          </a:xfrm>
          <a:prstGeom prst="rect">
            <a:avLst/>
          </a:prstGeom>
        </p:spPr>
      </p:pic>
    </p:spTree>
    <p:extLst>
      <p:ext uri="{BB962C8B-B14F-4D97-AF65-F5344CB8AC3E}">
        <p14:creationId xmlns:p14="http://schemas.microsoft.com/office/powerpoint/2010/main" val="602188164"/>
      </p:ext>
    </p:extLst>
  </p:cSld>
  <p:clrMapOvr>
    <a:masterClrMapping/>
  </p:clrMapOvr>
  <mc:AlternateContent xmlns:mc="http://schemas.openxmlformats.org/markup-compatibility/2006" xmlns:p14="http://schemas.microsoft.com/office/powerpoint/2010/main">
    <mc:Choice Requires="p14">
      <p:transition spd="slow" p14:dur="1250">
        <p14:switch dir="r"/>
        <p:sndAc>
          <p:stSnd>
            <p:snd r:embed="rId2" name="swoosh-sound-effect-for-fight-scenes-or-transitions-2-149890.wav"/>
          </p:stSnd>
        </p:sndAc>
      </p:transition>
    </mc:Choice>
    <mc:Fallback xmlns="">
      <p:transition spd="slow">
        <p:fade/>
        <p:sndAc>
          <p:stSnd>
            <p:snd r:embed="rId6" name="swoosh-sound-effect-for-fight-scenes-or-transitions-2-149890.wav"/>
          </p:stSnd>
        </p:sndAc>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676" y="365126"/>
            <a:ext cx="10515600" cy="976206"/>
          </a:xfrm>
        </p:spPr>
        <p:txBody>
          <a:bodyPr/>
          <a:lstStyle/>
          <a:p>
            <a:r>
              <a:rPr lang="en-US" b="1" dirty="0">
                <a:latin typeface="Times New Roman"/>
                <a:cs typeface="Times New Roman"/>
              </a:rPr>
              <a:t>Outline</a:t>
            </a:r>
          </a:p>
        </p:txBody>
      </p:sp>
      <p:sp>
        <p:nvSpPr>
          <p:cNvPr id="3" name="Content Placeholder 2"/>
          <p:cNvSpPr>
            <a:spLocks noGrp="1"/>
          </p:cNvSpPr>
          <p:nvPr>
            <p:ph idx="1"/>
          </p:nvPr>
        </p:nvSpPr>
        <p:spPr>
          <a:xfrm>
            <a:off x="838200" y="1588220"/>
            <a:ext cx="10515600" cy="4952253"/>
          </a:xfrm>
        </p:spPr>
        <p:txBody>
          <a:bodyPr>
            <a:normAutofit fontScale="92500" lnSpcReduction="20000"/>
          </a:bodyPr>
          <a:lstStyle/>
          <a:p>
            <a:r>
              <a:rPr lang="en-US" dirty="0">
                <a:latin typeface="Times New Roman"/>
                <a:cs typeface="Times New Roman"/>
              </a:rPr>
              <a:t>Introduction to Project</a:t>
            </a:r>
          </a:p>
          <a:p>
            <a:r>
              <a:rPr lang="en-US" dirty="0">
                <a:latin typeface="Times New Roman"/>
                <a:cs typeface="Times New Roman"/>
              </a:rPr>
              <a:t>Problem Formulation</a:t>
            </a:r>
          </a:p>
          <a:p>
            <a:r>
              <a:rPr lang="en-US" dirty="0">
                <a:latin typeface="Times New Roman"/>
                <a:cs typeface="Times New Roman"/>
              </a:rPr>
              <a:t>Problem Identification</a:t>
            </a:r>
          </a:p>
          <a:p>
            <a:r>
              <a:rPr lang="en-US" dirty="0">
                <a:latin typeface="Times New Roman"/>
                <a:cs typeface="Times New Roman"/>
              </a:rPr>
              <a:t>Project Scope </a:t>
            </a:r>
          </a:p>
          <a:p>
            <a:r>
              <a:rPr lang="en-US" dirty="0">
                <a:latin typeface="Times New Roman"/>
                <a:cs typeface="Times New Roman"/>
              </a:rPr>
              <a:t>Objectives of the work </a:t>
            </a:r>
          </a:p>
          <a:p>
            <a:r>
              <a:rPr lang="en-US" dirty="0">
                <a:latin typeface="Times New Roman"/>
                <a:cs typeface="Times New Roman"/>
              </a:rPr>
              <a:t>Methodology used</a:t>
            </a:r>
          </a:p>
          <a:p>
            <a:r>
              <a:rPr lang="en-US" dirty="0">
                <a:latin typeface="Times New Roman"/>
                <a:cs typeface="Times New Roman"/>
              </a:rPr>
              <a:t>Hardware Specification</a:t>
            </a:r>
          </a:p>
          <a:p>
            <a:r>
              <a:rPr lang="en-US" dirty="0">
                <a:latin typeface="Times New Roman"/>
                <a:cs typeface="Times New Roman"/>
              </a:rPr>
              <a:t>Software Specification</a:t>
            </a:r>
          </a:p>
          <a:p>
            <a:r>
              <a:rPr lang="en-US" dirty="0">
                <a:latin typeface="Times New Roman"/>
                <a:cs typeface="Times New Roman"/>
              </a:rPr>
              <a:t>Hardware Setup</a:t>
            </a:r>
          </a:p>
          <a:p>
            <a:r>
              <a:rPr lang="en-US" dirty="0">
                <a:latin typeface="Times New Roman"/>
                <a:cs typeface="Times New Roman"/>
              </a:rPr>
              <a:t>Results</a:t>
            </a:r>
          </a:p>
          <a:p>
            <a:r>
              <a:rPr lang="en-US" dirty="0">
                <a:latin typeface="Times New Roman"/>
                <a:cs typeface="Times New Roman"/>
              </a:rPr>
              <a:t>Conclusions</a:t>
            </a:r>
          </a:p>
          <a:p>
            <a:r>
              <a:rPr lang="en-US" dirty="0">
                <a:latin typeface="Times New Roman"/>
                <a:cs typeface="Times New Roman"/>
              </a:rPr>
              <a:t>References</a:t>
            </a: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3</a:t>
            </a:fld>
            <a:endParaRPr lang="en-US"/>
          </a:p>
        </p:txBody>
      </p:sp>
    </p:spTree>
    <p:extLst>
      <p:ext uri="{BB962C8B-B14F-4D97-AF65-F5344CB8AC3E}">
        <p14:creationId xmlns:p14="http://schemas.microsoft.com/office/powerpoint/2010/main" val="2605982579"/>
      </p:ext>
    </p:extLst>
  </p:cSld>
  <p:clrMapOvr>
    <a:masterClrMapping/>
  </p:clrMapOvr>
  <mc:AlternateContent xmlns:mc="http://schemas.openxmlformats.org/markup-compatibility/2006" xmlns:p14="http://schemas.microsoft.com/office/powerpoint/2010/main">
    <mc:Choice Requires="p14">
      <p:transition spd="slow" p14:dur="1250">
        <p14:switch dir="r"/>
        <p:sndAc>
          <p:stSnd>
            <p:snd r:embed="rId2" name="swoosh-sound-effect-for-fight-scenes-or-transitions-2-149890.wav"/>
          </p:stSnd>
        </p:sndAc>
      </p:transition>
    </mc:Choice>
    <mc:Fallback xmlns="">
      <p:transition spd="slow">
        <p:fade/>
        <p:sndAc>
          <p:stSnd>
            <p:snd r:embed="rId3" name="swoosh-sound-effect-for-fight-scenes-or-transitions-2-149890.wav"/>
          </p:stSnd>
        </p:sndAc>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08533-EA32-00E7-6020-F0BD37D00F8B}"/>
              </a:ext>
            </a:extLst>
          </p:cNvPr>
          <p:cNvSpPr>
            <a:spLocks noGrp="1"/>
          </p:cNvSpPr>
          <p:nvPr>
            <p:ph type="title"/>
          </p:nvPr>
        </p:nvSpPr>
        <p:spPr>
          <a:xfrm>
            <a:off x="5868557" y="1138036"/>
            <a:ext cx="5444382" cy="1402470"/>
          </a:xfrm>
        </p:spPr>
        <p:txBody>
          <a:bodyPr anchor="t">
            <a:normAutofit/>
          </a:bodyPr>
          <a:lstStyle/>
          <a:p>
            <a:r>
              <a:rPr lang="en-US" sz="3200" b="1"/>
              <a:t>Problem Definition</a:t>
            </a:r>
          </a:p>
        </p:txBody>
      </p:sp>
      <p:pic>
        <p:nvPicPr>
          <p:cNvPr id="14" name="Picture 13" descr="A stethoscope formed in a heart">
            <a:extLst>
              <a:ext uri="{FF2B5EF4-FFF2-40B4-BE49-F238E27FC236}">
                <a16:creationId xmlns:a16="http://schemas.microsoft.com/office/drawing/2014/main" id="{F6F4A708-2269-EBD7-09AE-00253E978FFA}"/>
              </a:ext>
            </a:extLst>
          </p:cNvPr>
          <p:cNvPicPr>
            <a:picLocks noChangeAspect="1"/>
          </p:cNvPicPr>
          <p:nvPr/>
        </p:nvPicPr>
        <p:blipFill rotWithShape="1">
          <a:blip r:embed="rId3"/>
          <a:srcRect l="19441" r="32111" b="-1"/>
          <a:stretch/>
        </p:blipFill>
        <p:spPr>
          <a:xfrm>
            <a:off x="-1" y="10"/>
            <a:ext cx="5151179" cy="6857990"/>
          </a:xfrm>
          <a:prstGeom prst="rect">
            <a:avLst/>
          </a:prstGeom>
        </p:spPr>
      </p:pic>
      <p:cxnSp>
        <p:nvCxnSpPr>
          <p:cNvPr id="22" name="Straight Connector 21">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055310D-7ACE-2702-A8D7-D568CC2265FE}"/>
              </a:ext>
            </a:extLst>
          </p:cNvPr>
          <p:cNvSpPr>
            <a:spLocks noGrp="1"/>
          </p:cNvSpPr>
          <p:nvPr>
            <p:ph idx="1"/>
          </p:nvPr>
        </p:nvSpPr>
        <p:spPr>
          <a:xfrm>
            <a:off x="5868557" y="2551176"/>
            <a:ext cx="5444382" cy="3591207"/>
          </a:xfrm>
        </p:spPr>
        <p:txBody>
          <a:bodyPr>
            <a:normAutofit/>
          </a:bodyPr>
          <a:lstStyle/>
          <a:p>
            <a:r>
              <a:rPr lang="en-US" sz="1700" dirty="0"/>
              <a:t>A considerable proportion of the world’s population suffers from heart illnesses, which are responsible for 17.9 million fatalities annually. Unbelievably, research shows that as many as 50 of people with cardiac problems do not receive the appropriate diagnosis or treatment, underscoring inequalities in the accessibility and cost of healthcare. Traditional ECG devices can cost thousands of dollars, making them expensive for many people who require cardiac monitoring. The cost of an ECG can vary</a:t>
            </a:r>
          </a:p>
          <a:p>
            <a:r>
              <a:rPr lang="en-US" sz="1700" dirty="0"/>
              <a:t>This project holds great promise for creating accessible and affordable ECG monitoring solutions for both home and clinical use.</a:t>
            </a:r>
            <a:endParaRPr lang="en-US" sz="17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076ADD9-9BF8-7CDA-C5BB-F12F78D98092}"/>
              </a:ext>
            </a:extLst>
          </p:cNvPr>
          <p:cNvSpPr>
            <a:spLocks noGrp="1"/>
          </p:cNvSpPr>
          <p:nvPr>
            <p:ph type="sldNum" sz="quarter" idx="12"/>
          </p:nvPr>
        </p:nvSpPr>
        <p:spPr>
          <a:xfrm>
            <a:off x="8610600" y="6356350"/>
            <a:ext cx="2743200" cy="365125"/>
          </a:xfrm>
        </p:spPr>
        <p:txBody>
          <a:bodyPr>
            <a:normAutofit/>
          </a:bodyPr>
          <a:lstStyle/>
          <a:p>
            <a:pPr>
              <a:spcAft>
                <a:spcPts val="600"/>
              </a:spcAft>
            </a:pPr>
            <a:fld id="{BDCDBBEF-AA6C-4BA6-85B2-A17D7F280E38}" type="slidenum">
              <a:rPr lang="en-US" smtClean="0">
                <a:solidFill>
                  <a:schemeClr val="tx1">
                    <a:lumMod val="50000"/>
                    <a:lumOff val="50000"/>
                  </a:schemeClr>
                </a:solidFill>
              </a:rPr>
              <a:pPr>
                <a:spcAft>
                  <a:spcPts val="600"/>
                </a:spcAft>
              </a:pPr>
              <a:t>4</a:t>
            </a:fld>
            <a:endParaRPr lang="en-US">
              <a:solidFill>
                <a:schemeClr val="tx1">
                  <a:lumMod val="50000"/>
                  <a:lumOff val="50000"/>
                </a:schemeClr>
              </a:solidFill>
            </a:endParaRPr>
          </a:p>
        </p:txBody>
      </p:sp>
    </p:spTree>
    <p:extLst>
      <p:ext uri="{BB962C8B-B14F-4D97-AF65-F5344CB8AC3E}">
        <p14:creationId xmlns:p14="http://schemas.microsoft.com/office/powerpoint/2010/main" val="4013507778"/>
      </p:ext>
    </p:extLst>
  </p:cSld>
  <p:clrMapOvr>
    <a:masterClrMapping/>
  </p:clrMapOvr>
  <mc:AlternateContent xmlns:mc="http://schemas.openxmlformats.org/markup-compatibility/2006" xmlns:p14="http://schemas.microsoft.com/office/powerpoint/2010/main">
    <mc:Choice Requires="p14">
      <p:transition spd="slow" p14:dur="1250">
        <p14:switch dir="r"/>
        <p:sndAc>
          <p:stSnd>
            <p:snd r:embed="rId2" name="swoosh-sound-effect-for-fight-scenes-or-transitions-2-149890.wav"/>
          </p:stSnd>
        </p:sndAc>
      </p:transition>
    </mc:Choice>
    <mc:Fallback xmlns="">
      <p:transition spd="slow">
        <p:fade/>
        <p:sndAc>
          <p:stSnd>
            <p:snd r:embed="rId4" name="swoosh-sound-effect-for-fight-scenes-or-transitions-2-149890.wav"/>
          </p:stSnd>
        </p:sndAc>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Introduction to Project </a:t>
            </a:r>
          </a:p>
        </p:txBody>
      </p:sp>
      <p:graphicFrame>
        <p:nvGraphicFramePr>
          <p:cNvPr id="10" name="Content Placeholder 2">
            <a:extLst>
              <a:ext uri="{FF2B5EF4-FFF2-40B4-BE49-F238E27FC236}">
                <a16:creationId xmlns:a16="http://schemas.microsoft.com/office/drawing/2014/main" id="{A2EF5B70-E381-2D5F-B242-0321F6108918}"/>
              </a:ext>
            </a:extLst>
          </p:cNvPr>
          <p:cNvGraphicFramePr>
            <a:graphicFrameLocks noGrp="1"/>
          </p:cNvGraphicFramePr>
          <p:nvPr>
            <p:ph idx="1"/>
            <p:extLst>
              <p:ext uri="{D42A27DB-BD31-4B8C-83A1-F6EECF244321}">
                <p14:modId xmlns:p14="http://schemas.microsoft.com/office/powerpoint/2010/main" val="1333542133"/>
              </p:ext>
            </p:extLst>
          </p:nvPr>
        </p:nvGraphicFramePr>
        <p:xfrm>
          <a:off x="838200" y="1825624"/>
          <a:ext cx="10668856" cy="45957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2"/>
          </p:nvPr>
        </p:nvSpPr>
        <p:spPr/>
        <p:txBody>
          <a:bodyPr/>
          <a:lstStyle/>
          <a:p>
            <a:fld id="{BDCDBBEF-AA6C-4BA6-85B2-A17D7F280E38}" type="slidenum">
              <a:rPr lang="en-US" smtClean="0"/>
              <a:pPr/>
              <a:t>5</a:t>
            </a:fld>
            <a:endParaRPr lang="en-US"/>
          </a:p>
        </p:txBody>
      </p:sp>
      <p:pic>
        <p:nvPicPr>
          <p:cNvPr id="6" name="Picture 5">
            <a:extLst>
              <a:ext uri="{FF2B5EF4-FFF2-40B4-BE49-F238E27FC236}">
                <a16:creationId xmlns:a16="http://schemas.microsoft.com/office/drawing/2014/main" id="{7F7BE0F6-FF3A-FC87-8076-0315DA19FA82}"/>
              </a:ext>
            </a:extLst>
          </p:cNvPr>
          <p:cNvPicPr>
            <a:picLocks noChangeAspect="1"/>
          </p:cNvPicPr>
          <p:nvPr/>
        </p:nvPicPr>
        <p:blipFill>
          <a:blip r:embed="rId8"/>
          <a:stretch>
            <a:fillRect/>
          </a:stretch>
        </p:blipFill>
        <p:spPr>
          <a:xfrm>
            <a:off x="9719353" y="172569"/>
            <a:ext cx="2232574" cy="1576470"/>
          </a:xfrm>
          <a:prstGeom prst="rect">
            <a:avLst/>
          </a:prstGeom>
        </p:spPr>
      </p:pic>
    </p:spTree>
    <p:extLst>
      <p:ext uri="{BB962C8B-B14F-4D97-AF65-F5344CB8AC3E}">
        <p14:creationId xmlns:p14="http://schemas.microsoft.com/office/powerpoint/2010/main" val="1416638882"/>
      </p:ext>
    </p:extLst>
  </p:cSld>
  <p:clrMapOvr>
    <a:masterClrMapping/>
  </p:clrMapOvr>
  <mc:AlternateContent xmlns:mc="http://schemas.openxmlformats.org/markup-compatibility/2006" xmlns:p14="http://schemas.microsoft.com/office/powerpoint/2010/main">
    <mc:Choice Requires="p14">
      <p:transition spd="slow" p14:dur="1250">
        <p14:switch dir="r"/>
        <p:sndAc>
          <p:stSnd>
            <p:snd r:embed="rId2" name="swoosh-sound-effect-for-fight-scenes-or-transitions-2-149890.wav"/>
          </p:stSnd>
        </p:sndAc>
      </p:transition>
    </mc:Choice>
    <mc:Fallback xmlns="">
      <p:transition spd="slow">
        <p:fade/>
        <p:sndAc>
          <p:stSnd>
            <p:snd r:embed="rId9" name="swoosh-sound-effect-for-fight-scenes-or-transitions-2-149890.wav"/>
          </p:stSnd>
        </p:sndAc>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08533-EA32-00E7-6020-F0BD37D00F8B}"/>
              </a:ext>
            </a:extLst>
          </p:cNvPr>
          <p:cNvSpPr>
            <a:spLocks noGrp="1"/>
          </p:cNvSpPr>
          <p:nvPr>
            <p:ph type="title"/>
          </p:nvPr>
        </p:nvSpPr>
        <p:spPr/>
        <p:txBody>
          <a:bodyPr/>
          <a:lstStyle/>
          <a:p>
            <a:r>
              <a:rPr lang="en-US" b="1" dirty="0"/>
              <a:t>Project Scope</a:t>
            </a:r>
          </a:p>
        </p:txBody>
      </p:sp>
      <p:sp>
        <p:nvSpPr>
          <p:cNvPr id="3" name="Content Placeholder 2">
            <a:extLst>
              <a:ext uri="{FF2B5EF4-FFF2-40B4-BE49-F238E27FC236}">
                <a16:creationId xmlns:a16="http://schemas.microsoft.com/office/drawing/2014/main" id="{3055310D-7ACE-2702-A8D7-D568CC2265FE}"/>
              </a:ext>
            </a:extLst>
          </p:cNvPr>
          <p:cNvSpPr>
            <a:spLocks noGrp="1"/>
          </p:cNvSpPr>
          <p:nvPr>
            <p:ph idx="1"/>
          </p:nvPr>
        </p:nvSpPr>
        <p:spPr/>
        <p:txBody>
          <a:bodyPr>
            <a:normAutofit lnSpcReduction="10000"/>
          </a:bodyPr>
          <a:lstStyle/>
          <a:p>
            <a:pPr algn="l">
              <a:buFont typeface="+mj-lt"/>
              <a:buAutoNum type="arabicPeriod"/>
            </a:pPr>
            <a:r>
              <a:rPr lang="en-US" b="0" i="0" dirty="0">
                <a:effectLst/>
                <a:latin typeface="Times New Roman" panose="02020603050405020304" pitchFamily="18" charset="0"/>
                <a:cs typeface="Times New Roman" panose="02020603050405020304" pitchFamily="18" charset="0"/>
              </a:rPr>
              <a:t>Developing a cost-effective, portable, and </a:t>
            </a:r>
            <a:r>
              <a:rPr lang="en-US" dirty="0">
                <a:latin typeface="Times New Roman" panose="02020603050405020304" pitchFamily="18" charset="0"/>
                <a:cs typeface="Times New Roman" panose="02020603050405020304" pitchFamily="18" charset="0"/>
              </a:rPr>
              <a:t>Real time </a:t>
            </a:r>
            <a:r>
              <a:rPr lang="en-US" b="0" i="0" dirty="0">
                <a:effectLst/>
                <a:latin typeface="Times New Roman" panose="02020603050405020304" pitchFamily="18" charset="0"/>
                <a:cs typeface="Times New Roman" panose="02020603050405020304" pitchFamily="18" charset="0"/>
              </a:rPr>
              <a:t>ECG recording device suitable for home use.</a:t>
            </a:r>
          </a:p>
          <a:p>
            <a:pPr algn="l">
              <a:buFont typeface="+mj-lt"/>
              <a:buAutoNum type="arabicPeriod"/>
            </a:pPr>
            <a:r>
              <a:rPr lang="en-US" b="0" i="0" dirty="0">
                <a:effectLst/>
                <a:latin typeface="Times New Roman" panose="02020603050405020304" pitchFamily="18" charset="0"/>
                <a:cs typeface="Times New Roman" panose="02020603050405020304" pitchFamily="18" charset="0"/>
              </a:rPr>
              <a:t>Integrating LabVIEW for data acquisition and visualization.</a:t>
            </a:r>
          </a:p>
          <a:p>
            <a:pPr algn="l">
              <a:buFont typeface="+mj-lt"/>
              <a:buAutoNum type="arabicPeriod"/>
            </a:pPr>
            <a:r>
              <a:rPr lang="en-US" b="0" i="0" dirty="0">
                <a:effectLst/>
                <a:latin typeface="Times New Roman" panose="02020603050405020304" pitchFamily="18" charset="0"/>
                <a:cs typeface="Times New Roman" panose="02020603050405020304" pitchFamily="18" charset="0"/>
              </a:rPr>
              <a:t>Creating a circuit that captures and analyzes ECG signals.</a:t>
            </a:r>
          </a:p>
          <a:p>
            <a:pPr algn="l">
              <a:buFont typeface="+mj-lt"/>
              <a:buAutoNum type="arabicPeriod"/>
            </a:pPr>
            <a:r>
              <a:rPr lang="en-US" b="0" i="0" dirty="0">
                <a:effectLst/>
                <a:latin typeface="Times New Roman" panose="02020603050405020304" pitchFamily="18" charset="0"/>
                <a:cs typeface="Times New Roman" panose="02020603050405020304" pitchFamily="18" charset="0"/>
              </a:rPr>
              <a:t>Simplifying the circuitry by eliminating noise reduction components, accomplished by post-processing the data with LabVIEW.</a:t>
            </a:r>
          </a:p>
          <a:p>
            <a:pPr algn="l">
              <a:buFont typeface="+mj-lt"/>
              <a:buAutoNum type="arabicPeriod"/>
            </a:pPr>
            <a:r>
              <a:rPr lang="en-US" b="0" i="0" dirty="0">
                <a:effectLst/>
                <a:latin typeface="Times New Roman" panose="02020603050405020304" pitchFamily="18" charset="0"/>
                <a:cs typeface="Times New Roman" panose="02020603050405020304" pitchFamily="18" charset="0"/>
              </a:rPr>
              <a:t>Employing electronic components, </a:t>
            </a:r>
            <a:r>
              <a:rPr lang="en-US" b="0" i="0" dirty="0" err="1">
                <a:effectLst/>
                <a:latin typeface="Times New Roman" panose="02020603050405020304" pitchFamily="18" charset="0"/>
                <a:cs typeface="Times New Roman" panose="02020603050405020304" pitchFamily="18" charset="0"/>
              </a:rPr>
              <a:t>WaveForms</a:t>
            </a:r>
            <a:r>
              <a:rPr lang="en-US" b="0" i="0" dirty="0">
                <a:effectLst/>
                <a:latin typeface="Times New Roman" panose="02020603050405020304" pitchFamily="18" charset="0"/>
                <a:cs typeface="Times New Roman" panose="02020603050405020304" pitchFamily="18" charset="0"/>
              </a:rPr>
              <a:t>, and surface electrodes </a:t>
            </a:r>
            <a:endParaRPr lang="en-US" dirty="0">
              <a:latin typeface="Times New Roman" panose="02020603050405020304" pitchFamily="18" charset="0"/>
              <a:cs typeface="Times New Roman" panose="02020603050405020304" pitchFamily="18" charset="0"/>
            </a:endParaRPr>
          </a:p>
          <a:p>
            <a:pPr algn="l">
              <a:buFont typeface="+mj-lt"/>
              <a:buAutoNum type="arabicPeriod"/>
            </a:pPr>
            <a:r>
              <a:rPr lang="en-US" b="0" i="0" dirty="0">
                <a:effectLst/>
                <a:latin typeface="Times New Roman" panose="02020603050405020304" pitchFamily="18" charset="0"/>
                <a:cs typeface="Times New Roman" panose="02020603050405020304" pitchFamily="18" charset="0"/>
              </a:rPr>
              <a:t>Testing the homemade ECG after setting up the software and leads.</a:t>
            </a:r>
          </a:p>
          <a:p>
            <a:pPr algn="l">
              <a:buFont typeface="+mj-lt"/>
              <a:buAutoNum type="arabicPeriod"/>
            </a:pPr>
            <a:r>
              <a:rPr lang="en-US" b="0" i="0" dirty="0">
                <a:effectLst/>
                <a:latin typeface="Times New Roman" panose="02020603050405020304" pitchFamily="18" charset="0"/>
                <a:cs typeface="Times New Roman" panose="02020603050405020304" pitchFamily="18" charset="0"/>
              </a:rPr>
              <a:t>Evaluating the device's accuracy and usability.</a:t>
            </a:r>
          </a:p>
          <a:p>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076ADD9-9BF8-7CDA-C5BB-F12F78D98092}"/>
              </a:ext>
            </a:extLst>
          </p:cNvPr>
          <p:cNvSpPr>
            <a:spLocks noGrp="1"/>
          </p:cNvSpPr>
          <p:nvPr>
            <p:ph type="sldNum" sz="quarter" idx="12"/>
          </p:nvPr>
        </p:nvSpPr>
        <p:spPr/>
        <p:txBody>
          <a:bodyPr/>
          <a:lstStyle/>
          <a:p>
            <a:fld id="{BDCDBBEF-AA6C-4BA6-85B2-A17D7F280E38}" type="slidenum">
              <a:rPr lang="en-US" smtClean="0"/>
              <a:pPr/>
              <a:t>6</a:t>
            </a:fld>
            <a:endParaRPr lang="en-US"/>
          </a:p>
        </p:txBody>
      </p:sp>
    </p:spTree>
    <p:extLst>
      <p:ext uri="{BB962C8B-B14F-4D97-AF65-F5344CB8AC3E}">
        <p14:creationId xmlns:p14="http://schemas.microsoft.com/office/powerpoint/2010/main" val="3498430691"/>
      </p:ext>
    </p:extLst>
  </p:cSld>
  <p:clrMapOvr>
    <a:masterClrMapping/>
  </p:clrMapOvr>
  <mc:AlternateContent xmlns:mc="http://schemas.openxmlformats.org/markup-compatibility/2006" xmlns:p14="http://schemas.microsoft.com/office/powerpoint/2010/main">
    <mc:Choice Requires="p14">
      <p:transition spd="slow" p14:dur="1250">
        <p14:switch dir="r"/>
        <p:sndAc>
          <p:stSnd>
            <p:snd r:embed="rId2" name="swoosh-sound-effect-for-fight-scenes-or-transitions-2-149890.wav"/>
          </p:stSnd>
        </p:sndAc>
      </p:transition>
    </mc:Choice>
    <mc:Fallback xmlns="">
      <p:transition spd="slow">
        <p:fade/>
        <p:sndAc>
          <p:stSnd>
            <p:snd r:embed="rId3" name="swoosh-sound-effect-for-fight-scenes-or-transitions-2-149890.wav"/>
          </p:stSnd>
        </p:sndAc>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2493" y="238539"/>
            <a:ext cx="11018520" cy="1434415"/>
          </a:xfrm>
        </p:spPr>
        <p:txBody>
          <a:bodyPr anchor="b">
            <a:normAutofit/>
          </a:bodyPr>
          <a:lstStyle/>
          <a:p>
            <a:r>
              <a:rPr lang="en-US" b="1" dirty="0"/>
              <a:t>Problem Formulation</a:t>
            </a:r>
          </a:p>
        </p:txBody>
      </p:sp>
      <p:sp>
        <p:nvSpPr>
          <p:cNvPr id="1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72493" y="2071316"/>
            <a:ext cx="6713552" cy="4119172"/>
          </a:xfrm>
        </p:spPr>
        <p:txBody>
          <a:bodyPr anchor="t">
            <a:normAutofit/>
          </a:bodyPr>
          <a:lstStyle/>
          <a:p>
            <a:r>
              <a:rPr lang="en-US" sz="2200" dirty="0"/>
              <a:t>Traditional ECG machines are expensive, making them inaccessible for many people and healthcare providers.</a:t>
            </a:r>
          </a:p>
          <a:p>
            <a:endParaRPr lang="en-US" sz="2200" dirty="0"/>
          </a:p>
          <a:p>
            <a:r>
              <a:rPr lang="en-US" sz="2200" dirty="0"/>
              <a:t>Lack of affordable ECG options limits regular heart monitoring, delaying detection of potential cardiac issues.</a:t>
            </a:r>
          </a:p>
          <a:p>
            <a:pPr marL="0" indent="0">
              <a:buNone/>
            </a:pPr>
            <a:endParaRPr lang="en-US" sz="2200" dirty="0"/>
          </a:p>
          <a:p>
            <a:r>
              <a:rPr lang="en-US" sz="2200" dirty="0"/>
              <a:t>Complexity and cost of existing devices prevent widespread use outside clinical settings, reducing opportunities for continuous monitoring and personalized healthcare.</a:t>
            </a:r>
          </a:p>
        </p:txBody>
      </p:sp>
      <p:pic>
        <p:nvPicPr>
          <p:cNvPr id="6" name="Picture 5">
            <a:extLst>
              <a:ext uri="{FF2B5EF4-FFF2-40B4-BE49-F238E27FC236}">
                <a16:creationId xmlns:a16="http://schemas.microsoft.com/office/drawing/2014/main" id="{15B43F9D-C223-C192-7036-4ADDE15B4579}"/>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3025"/>
          <a:stretch/>
        </p:blipFill>
        <p:spPr>
          <a:xfrm>
            <a:off x="7675658" y="2104251"/>
            <a:ext cx="3941064" cy="4096512"/>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a:normAutofit/>
          </a:bodyPr>
          <a:lstStyle/>
          <a:p>
            <a:pPr>
              <a:spcAft>
                <a:spcPts val="600"/>
              </a:spcAft>
            </a:pPr>
            <a:fld id="{BDCDBBEF-AA6C-4BA6-85B2-A17D7F280E38}" type="slidenum">
              <a:rPr lang="en-US" smtClean="0"/>
              <a:pPr>
                <a:spcAft>
                  <a:spcPts val="600"/>
                </a:spcAft>
              </a:pPr>
              <a:t>7</a:t>
            </a:fld>
            <a:endParaRPr lang="en-US"/>
          </a:p>
        </p:txBody>
      </p:sp>
      <p:sp>
        <p:nvSpPr>
          <p:cNvPr id="7" name="TextBox 6">
            <a:extLst>
              <a:ext uri="{FF2B5EF4-FFF2-40B4-BE49-F238E27FC236}">
                <a16:creationId xmlns:a16="http://schemas.microsoft.com/office/drawing/2014/main" id="{38161F1F-D90C-77E0-51CA-E647408CD48A}"/>
              </a:ext>
            </a:extLst>
          </p:cNvPr>
          <p:cNvSpPr txBox="1"/>
          <p:nvPr/>
        </p:nvSpPr>
        <p:spPr>
          <a:xfrm>
            <a:off x="9309680" y="5990433"/>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a-fib.com/treatments-for-atrial-fibrillation/diagnostic-tests-2/the-ekg-signa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pic>
        <p:nvPicPr>
          <p:cNvPr id="8" name="Picture 7">
            <a:extLst>
              <a:ext uri="{FF2B5EF4-FFF2-40B4-BE49-F238E27FC236}">
                <a16:creationId xmlns:a16="http://schemas.microsoft.com/office/drawing/2014/main" id="{5112714C-ABA8-6B08-61C4-AA4DA4F68DC1}"/>
              </a:ext>
            </a:extLst>
          </p:cNvPr>
          <p:cNvPicPr>
            <a:picLocks noChangeAspect="1"/>
          </p:cNvPicPr>
          <p:nvPr/>
        </p:nvPicPr>
        <p:blipFill rotWithShape="1">
          <a:blip r:embed="rId6"/>
          <a:srcRect l="12217" t="-1" r="14630" b="3111"/>
          <a:stretch/>
        </p:blipFill>
        <p:spPr>
          <a:xfrm>
            <a:off x="143838" y="135901"/>
            <a:ext cx="513708" cy="877302"/>
          </a:xfrm>
          <a:prstGeom prst="rect">
            <a:avLst/>
          </a:prstGeom>
        </p:spPr>
      </p:pic>
    </p:spTree>
    <p:extLst>
      <p:ext uri="{BB962C8B-B14F-4D97-AF65-F5344CB8AC3E}">
        <p14:creationId xmlns:p14="http://schemas.microsoft.com/office/powerpoint/2010/main" val="4093034545"/>
      </p:ext>
    </p:extLst>
  </p:cSld>
  <p:clrMapOvr>
    <a:masterClrMapping/>
  </p:clrMapOvr>
  <mc:AlternateContent xmlns:mc="http://schemas.openxmlformats.org/markup-compatibility/2006" xmlns:p14="http://schemas.microsoft.com/office/powerpoint/2010/main">
    <mc:Choice Requires="p14">
      <p:transition spd="slow" p14:dur="1250">
        <p14:switch dir="r"/>
        <p:sndAc>
          <p:stSnd>
            <p:snd r:embed="rId2" name="swoosh-sound-effect-for-fight-scenes-or-transitions-2-149890.wav"/>
          </p:stSnd>
        </p:sndAc>
      </p:transition>
    </mc:Choice>
    <mc:Fallback xmlns="">
      <p:transition spd="slow">
        <p:fade/>
        <p:sndAc>
          <p:stSnd>
            <p:snd r:embed="rId7" name="swoosh-sound-effect-for-fight-scenes-or-transitions-2-149890.wav"/>
          </p:stSnd>
        </p:sndAc>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1EF837C3-DE93-E62E-CC7C-B20FA69E69FB}"/>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203A32E6-6C64-CBCA-0A37-349B0FCF19F5}"/>
              </a:ext>
            </a:extLst>
          </p:cNvPr>
          <p:cNvPicPr>
            <a:picLocks noChangeAspect="1"/>
          </p:cNvPicPr>
          <p:nvPr/>
        </p:nvPicPr>
        <p:blipFill rotWithShape="1">
          <a:blip r:embed="rId3">
            <a:duotone>
              <a:prstClr val="black"/>
              <a:schemeClr val="tx2">
                <a:tint val="45000"/>
                <a:satMod val="400000"/>
              </a:schemeClr>
            </a:duotone>
            <a:alphaModFix amt="25000"/>
          </a:blip>
          <a:srcRect t="1150" b="14580"/>
          <a:stretch/>
        </p:blipFill>
        <p:spPr>
          <a:xfrm>
            <a:off x="20" y="10"/>
            <a:ext cx="12191980" cy="6857990"/>
          </a:xfrm>
          <a:prstGeom prst="rect">
            <a:avLst/>
          </a:prstGeom>
        </p:spPr>
      </p:pic>
      <p:sp>
        <p:nvSpPr>
          <p:cNvPr id="2" name="Title 1">
            <a:extLst>
              <a:ext uri="{FF2B5EF4-FFF2-40B4-BE49-F238E27FC236}">
                <a16:creationId xmlns:a16="http://schemas.microsoft.com/office/drawing/2014/main" id="{1BEAEA1C-8882-9F80-16DD-EDCFCCFC10B9}"/>
              </a:ext>
            </a:extLst>
          </p:cNvPr>
          <p:cNvSpPr>
            <a:spLocks noGrp="1"/>
          </p:cNvSpPr>
          <p:nvPr>
            <p:ph type="title"/>
          </p:nvPr>
        </p:nvSpPr>
        <p:spPr>
          <a:xfrm>
            <a:off x="838200" y="365125"/>
            <a:ext cx="10515600" cy="1325563"/>
          </a:xfrm>
        </p:spPr>
        <p:txBody>
          <a:bodyPr>
            <a:normAutofit/>
          </a:bodyPr>
          <a:lstStyle/>
          <a:p>
            <a:r>
              <a:rPr lang="en-US"/>
              <a:t>Problem identification</a:t>
            </a:r>
          </a:p>
        </p:txBody>
      </p:sp>
      <p:sp>
        <p:nvSpPr>
          <p:cNvPr id="4" name="Slide Number Placeholder 3">
            <a:extLst>
              <a:ext uri="{FF2B5EF4-FFF2-40B4-BE49-F238E27FC236}">
                <a16:creationId xmlns:a16="http://schemas.microsoft.com/office/drawing/2014/main" id="{5FCE2E6A-2315-5FCA-A1DF-2CE08C99D55F}"/>
              </a:ext>
            </a:extLst>
          </p:cNvPr>
          <p:cNvSpPr>
            <a:spLocks noGrp="1"/>
          </p:cNvSpPr>
          <p:nvPr>
            <p:ph type="sldNum" sz="quarter" idx="12"/>
          </p:nvPr>
        </p:nvSpPr>
        <p:spPr>
          <a:xfrm>
            <a:off x="8610600" y="6356350"/>
            <a:ext cx="2743200" cy="365125"/>
          </a:xfrm>
        </p:spPr>
        <p:txBody>
          <a:bodyPr>
            <a:normAutofit/>
          </a:bodyPr>
          <a:lstStyle/>
          <a:p>
            <a:pPr>
              <a:spcAft>
                <a:spcPts val="600"/>
              </a:spcAft>
            </a:pPr>
            <a:fld id="{BDCDBBEF-AA6C-4BA6-85B2-A17D7F280E38}" type="slidenum">
              <a:rPr lang="en-US">
                <a:solidFill>
                  <a:schemeClr val="tx1"/>
                </a:solidFill>
              </a:rPr>
              <a:pPr>
                <a:spcAft>
                  <a:spcPts val="600"/>
                </a:spcAft>
              </a:pPr>
              <a:t>8</a:t>
            </a:fld>
            <a:endParaRPr lang="en-US">
              <a:solidFill>
                <a:schemeClr val="tx1"/>
              </a:solidFill>
            </a:endParaRPr>
          </a:p>
        </p:txBody>
      </p:sp>
      <p:pic>
        <p:nvPicPr>
          <p:cNvPr id="8" name="Picture 7">
            <a:extLst>
              <a:ext uri="{FF2B5EF4-FFF2-40B4-BE49-F238E27FC236}">
                <a16:creationId xmlns:a16="http://schemas.microsoft.com/office/drawing/2014/main" id="{77157AD5-F592-F9B0-D70B-8D67772DFE45}"/>
              </a:ext>
            </a:extLst>
          </p:cNvPr>
          <p:cNvPicPr>
            <a:picLocks noChangeAspect="1"/>
          </p:cNvPicPr>
          <p:nvPr/>
        </p:nvPicPr>
        <p:blipFill rotWithShape="1">
          <a:blip r:embed="rId4"/>
          <a:srcRect l="12217" t="-1" r="14630" b="3111"/>
          <a:stretch/>
        </p:blipFill>
        <p:spPr>
          <a:xfrm>
            <a:off x="143838" y="135901"/>
            <a:ext cx="513708" cy="877302"/>
          </a:xfrm>
          <a:prstGeom prst="rect">
            <a:avLst/>
          </a:prstGeom>
        </p:spPr>
      </p:pic>
      <p:graphicFrame>
        <p:nvGraphicFramePr>
          <p:cNvPr id="16" name="Content Placeholder 2">
            <a:extLst>
              <a:ext uri="{FF2B5EF4-FFF2-40B4-BE49-F238E27FC236}">
                <a16:creationId xmlns:a16="http://schemas.microsoft.com/office/drawing/2014/main" id="{24EC2D4E-3494-C6E2-0C18-DDD26F65F4D6}"/>
              </a:ext>
            </a:extLst>
          </p:cNvPr>
          <p:cNvGraphicFramePr>
            <a:graphicFrameLocks noGrp="1"/>
          </p:cNvGraphicFramePr>
          <p:nvPr>
            <p:ph idx="1"/>
            <p:extLst>
              <p:ext uri="{D42A27DB-BD31-4B8C-83A1-F6EECF244321}">
                <p14:modId xmlns:p14="http://schemas.microsoft.com/office/powerpoint/2010/main" val="385982700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988365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14:switch dir="r"/>
        <p:sndAc>
          <p:stSnd>
            <p:snd r:embed="rId2" name="swoosh-sound-effect-for-fight-scenes-or-transitions-2-149890.wav"/>
          </p:stSnd>
        </p:sndAc>
      </p:transition>
    </mc:Choice>
    <mc:Fallback xmlns="">
      <p:transition spd="slow">
        <p:fade/>
        <p:sndAc>
          <p:stSnd>
            <p:snd r:embed="rId10" name="swoosh-sound-effect-for-fight-scenes-or-transitions-2-149890.wav"/>
          </p:stSnd>
        </p:sndAc>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4850"/>
            <a:ext cx="10515600" cy="1325563"/>
          </a:xfrm>
        </p:spPr>
        <p:txBody>
          <a:bodyPr/>
          <a:lstStyle/>
          <a:p>
            <a:r>
              <a:rPr lang="en-US" b="1" dirty="0"/>
              <a:t>Objectives of the Work</a:t>
            </a:r>
          </a:p>
        </p:txBody>
      </p:sp>
      <p:graphicFrame>
        <p:nvGraphicFramePr>
          <p:cNvPr id="8" name="Content Placeholder 2">
            <a:extLst>
              <a:ext uri="{FF2B5EF4-FFF2-40B4-BE49-F238E27FC236}">
                <a16:creationId xmlns:a16="http://schemas.microsoft.com/office/drawing/2014/main" id="{E48E1BC4-40F9-6AF9-BD07-113E7D82921D}"/>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2"/>
          </p:nvPr>
        </p:nvSpPr>
        <p:spPr/>
        <p:txBody>
          <a:bodyPr/>
          <a:lstStyle/>
          <a:p>
            <a:fld id="{BDCDBBEF-AA6C-4BA6-85B2-A17D7F280E38}" type="slidenum">
              <a:rPr lang="en-US" smtClean="0"/>
              <a:pPr/>
              <a:t>9</a:t>
            </a:fld>
            <a:endParaRPr lang="en-US"/>
          </a:p>
        </p:txBody>
      </p:sp>
      <p:pic>
        <p:nvPicPr>
          <p:cNvPr id="6" name="Picture 5">
            <a:extLst>
              <a:ext uri="{FF2B5EF4-FFF2-40B4-BE49-F238E27FC236}">
                <a16:creationId xmlns:a16="http://schemas.microsoft.com/office/drawing/2014/main" id="{7C285F7B-CDE5-9021-712D-1C6FBAFF06FB}"/>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0366625" y="0"/>
            <a:ext cx="1680683" cy="1680683"/>
          </a:xfrm>
          <a:prstGeom prst="rect">
            <a:avLst/>
          </a:prstGeom>
        </p:spPr>
      </p:pic>
    </p:spTree>
    <p:extLst>
      <p:ext uri="{BB962C8B-B14F-4D97-AF65-F5344CB8AC3E}">
        <p14:creationId xmlns:p14="http://schemas.microsoft.com/office/powerpoint/2010/main" val="474965306"/>
      </p:ext>
    </p:extLst>
  </p:cSld>
  <p:clrMapOvr>
    <a:masterClrMapping/>
  </p:clrMapOvr>
  <mc:AlternateContent xmlns:mc="http://schemas.openxmlformats.org/markup-compatibility/2006" xmlns:p14="http://schemas.microsoft.com/office/powerpoint/2010/main">
    <mc:Choice Requires="p14">
      <p:transition spd="slow" p14:dur="1250">
        <p14:switch dir="r"/>
        <p:sndAc>
          <p:stSnd>
            <p:snd r:embed="rId2" name="swoosh-sound-effect-for-fight-scenes-or-transitions-2-149890.wav"/>
          </p:stSnd>
        </p:sndAc>
      </p:transition>
    </mc:Choice>
    <mc:Fallback xmlns="">
      <p:transition spd="slow">
        <p:fade/>
        <p:sndAc>
          <p:stSnd>
            <p:snd r:embed="rId10" name="swoosh-sound-effect-for-fight-scenes-or-transitions-2-149890.wav"/>
          </p:stSnd>
        </p:sndAc>
      </p:transition>
    </mc:Fallback>
  </mc:AlternateContent>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smaple</Template>
  <TotalTime>6872</TotalTime>
  <Words>1130</Words>
  <Application>Microsoft Office PowerPoint</Application>
  <PresentationFormat>Widescreen</PresentationFormat>
  <Paragraphs>126</Paragraphs>
  <Slides>20</Slides>
  <Notes>0</Notes>
  <HiddenSlides>0</HiddenSlides>
  <MMClips>1</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20</vt:i4>
      </vt:variant>
    </vt:vector>
  </HeadingPairs>
  <TitlesOfParts>
    <vt:vector size="30" baseType="lpstr">
      <vt:lpstr>Arial</vt:lpstr>
      <vt:lpstr>Calibri</vt:lpstr>
      <vt:lpstr>Calibri Light</vt:lpstr>
      <vt:lpstr>Casper</vt:lpstr>
      <vt:lpstr>Raleway ExtraBold</vt:lpstr>
      <vt:lpstr>Times New Roman</vt:lpstr>
      <vt:lpstr>Wingdings</vt:lpstr>
      <vt:lpstr>1_Office Theme</vt:lpstr>
      <vt:lpstr>2_Office Theme</vt:lpstr>
      <vt:lpstr>Contents Slide Master</vt:lpstr>
      <vt:lpstr>PowerPoint Presentation</vt:lpstr>
      <vt:lpstr>PowerPoint Presentation</vt:lpstr>
      <vt:lpstr>Outline</vt:lpstr>
      <vt:lpstr>Problem Definition</vt:lpstr>
      <vt:lpstr>Introduction to Project </vt:lpstr>
      <vt:lpstr>Project Scope</vt:lpstr>
      <vt:lpstr>Problem Formulation</vt:lpstr>
      <vt:lpstr>Problem identification</vt:lpstr>
      <vt:lpstr>Objectives of the Work</vt:lpstr>
      <vt:lpstr>Project Video</vt:lpstr>
      <vt:lpstr>Methodology used</vt:lpstr>
      <vt:lpstr>Hardware requirements </vt:lpstr>
      <vt:lpstr>Hardware requirements </vt:lpstr>
      <vt:lpstr>Software requirements </vt:lpstr>
      <vt:lpstr>Hardware Setup </vt:lpstr>
      <vt:lpstr>LabVIEW Circuit Design</vt:lpstr>
      <vt:lpstr>Results</vt:lpstr>
      <vt:lpstr>Conclusions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Branding</dc:creator>
  <cp:lastModifiedBy>smita shinde</cp:lastModifiedBy>
  <cp:revision>504</cp:revision>
  <dcterms:created xsi:type="dcterms:W3CDTF">2019-01-09T10:33:58Z</dcterms:created>
  <dcterms:modified xsi:type="dcterms:W3CDTF">2024-04-26T17:05:42Z</dcterms:modified>
</cp:coreProperties>
</file>